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57" r:id="rId4"/>
    <p:sldId id="258" r:id="rId5"/>
    <p:sldId id="259" r:id="rId6"/>
    <p:sldId id="260" r:id="rId7"/>
    <p:sldId id="261" r:id="rId8"/>
    <p:sldId id="262" r:id="rId9"/>
    <p:sldId id="263"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023" autoAdjust="0"/>
  </p:normalViewPr>
  <p:slideViewPr>
    <p:cSldViewPr>
      <p:cViewPr varScale="1">
        <p:scale>
          <a:sx n="89" d="100"/>
          <a:sy n="89" d="100"/>
        </p:scale>
        <p:origin x="163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jpg"/></Relationships>
</file>

<file path=ppt/diagrams/_rels/drawing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6BE7E7-5447-4928-AD2D-5416089CE05B}"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en-US"/>
        </a:p>
      </dgm:t>
    </dgm:pt>
    <dgm:pt modelId="{34877A9A-B678-4CAD-8B2D-070C55CCAFED}">
      <dgm:prSet phldrT="[Text]" custT="1"/>
      <dgm:spPr/>
      <dgm:t>
        <a:bodyPr/>
        <a:lstStyle/>
        <a:p>
          <a:r>
            <a:rPr lang="en-US" sz="1600" dirty="0" smtClean="0">
              <a:latin typeface="FaceplateSans OT AGauge" panose="02000506040000020003" pitchFamily="50" charset="0"/>
            </a:rPr>
            <a:t>What is a Sponsor Organization?</a:t>
          </a:r>
          <a:endParaRPr lang="en-US" sz="1600" dirty="0">
            <a:latin typeface="FaceplateSans OT AGauge" panose="02000506040000020003" pitchFamily="50" charset="0"/>
          </a:endParaRPr>
        </a:p>
      </dgm:t>
    </dgm:pt>
    <dgm:pt modelId="{2B83DCCA-5F39-4A13-A9CB-66351D0EE5B4}" type="parTrans" cxnId="{73D1D71C-2978-4315-A3F4-F55BAE973246}">
      <dgm:prSet/>
      <dgm:spPr/>
      <dgm:t>
        <a:bodyPr/>
        <a:lstStyle/>
        <a:p>
          <a:endParaRPr lang="en-US" sz="2400">
            <a:latin typeface="FaceplateSans OT AGauge" panose="02000506040000020003" pitchFamily="50" charset="0"/>
          </a:endParaRPr>
        </a:p>
      </dgm:t>
    </dgm:pt>
    <dgm:pt modelId="{FBBA8467-9EC9-4AAB-ACCE-AD8CCDC4E525}" type="sibTrans" cxnId="{73D1D71C-2978-4315-A3F4-F55BAE973246}">
      <dgm:prSet/>
      <dgm:spPr/>
      <dgm:t>
        <a:bodyPr/>
        <a:lstStyle/>
        <a:p>
          <a:endParaRPr lang="en-US" sz="2400">
            <a:latin typeface="FaceplateSans OT AGauge" panose="02000506040000020003" pitchFamily="50" charset="0"/>
          </a:endParaRPr>
        </a:p>
      </dgm:t>
    </dgm:pt>
    <dgm:pt modelId="{CBD90333-0016-4250-8CDB-1DBFD53BFBFE}">
      <dgm:prSet phldrT="[Text]" custT="1"/>
      <dgm:spPr/>
      <dgm:t>
        <a:bodyPr/>
        <a:lstStyle/>
        <a:p>
          <a:r>
            <a:rPr lang="en-US" sz="2000" dirty="0" smtClean="0">
              <a:latin typeface="FaceplateSans OT AGauge" panose="02000506040000020003" pitchFamily="50" charset="0"/>
            </a:rPr>
            <a:t>501-c-3 Determination</a:t>
          </a:r>
          <a:endParaRPr lang="en-US" sz="2000" dirty="0">
            <a:latin typeface="FaceplateSans OT AGauge" panose="02000506040000020003" pitchFamily="50" charset="0"/>
          </a:endParaRPr>
        </a:p>
      </dgm:t>
    </dgm:pt>
    <dgm:pt modelId="{B366FEE9-79B6-4978-93DA-DBE80B013313}" type="parTrans" cxnId="{60FBBE0F-8BDB-40DE-91B2-75D0B6E5CFD4}">
      <dgm:prSet/>
      <dgm:spPr/>
      <dgm:t>
        <a:bodyPr/>
        <a:lstStyle/>
        <a:p>
          <a:endParaRPr lang="en-US" sz="2400">
            <a:latin typeface="FaceplateSans OT AGauge" panose="02000506040000020003" pitchFamily="50" charset="0"/>
          </a:endParaRPr>
        </a:p>
      </dgm:t>
    </dgm:pt>
    <dgm:pt modelId="{DE2428A5-5554-42FD-8CFC-A54BFC5D72B1}" type="sibTrans" cxnId="{60FBBE0F-8BDB-40DE-91B2-75D0B6E5CFD4}">
      <dgm:prSet/>
      <dgm:spPr/>
      <dgm:t>
        <a:bodyPr/>
        <a:lstStyle/>
        <a:p>
          <a:endParaRPr lang="en-US" sz="2400">
            <a:latin typeface="FaceplateSans OT AGauge" panose="02000506040000020003" pitchFamily="50" charset="0"/>
          </a:endParaRPr>
        </a:p>
      </dgm:t>
    </dgm:pt>
    <dgm:pt modelId="{26E1D023-885C-44AD-B02B-E072E0304512}">
      <dgm:prSet phldrT="[Text]" custT="1"/>
      <dgm:spPr/>
      <dgm:t>
        <a:bodyPr/>
        <a:lstStyle/>
        <a:p>
          <a:r>
            <a:rPr lang="en-US" sz="2000" dirty="0" smtClean="0">
              <a:latin typeface="FaceplateSans OT AGauge" panose="02000506040000020003" pitchFamily="50" charset="0"/>
            </a:rPr>
            <a:t>Organizational Examples</a:t>
          </a:r>
          <a:endParaRPr lang="en-US" sz="2000" dirty="0">
            <a:latin typeface="FaceplateSans OT AGauge" panose="02000506040000020003" pitchFamily="50" charset="0"/>
          </a:endParaRPr>
        </a:p>
      </dgm:t>
    </dgm:pt>
    <dgm:pt modelId="{59A27C3F-68D4-4D89-9708-6C8302841DD5}" type="parTrans" cxnId="{98BCCD5B-D429-4993-9CD9-E60CD12E9974}">
      <dgm:prSet/>
      <dgm:spPr/>
      <dgm:t>
        <a:bodyPr/>
        <a:lstStyle/>
        <a:p>
          <a:endParaRPr lang="en-US" sz="2400">
            <a:latin typeface="FaceplateSans OT AGauge" panose="02000506040000020003" pitchFamily="50" charset="0"/>
          </a:endParaRPr>
        </a:p>
      </dgm:t>
    </dgm:pt>
    <dgm:pt modelId="{C25B1468-AB4C-4F7F-A2A4-90A07E34FD92}" type="sibTrans" cxnId="{98BCCD5B-D429-4993-9CD9-E60CD12E9974}">
      <dgm:prSet/>
      <dgm:spPr/>
      <dgm:t>
        <a:bodyPr/>
        <a:lstStyle/>
        <a:p>
          <a:endParaRPr lang="en-US" sz="2400">
            <a:latin typeface="FaceplateSans OT AGauge" panose="02000506040000020003" pitchFamily="50" charset="0"/>
          </a:endParaRPr>
        </a:p>
      </dgm:t>
    </dgm:pt>
    <dgm:pt modelId="{99A20D21-3578-4023-A5C9-D9CABE411C29}">
      <dgm:prSet phldrT="[Text]" custT="1"/>
      <dgm:spPr/>
      <dgm:t>
        <a:bodyPr/>
        <a:lstStyle/>
        <a:p>
          <a:r>
            <a:rPr lang="en-US" sz="1600" dirty="0" smtClean="0">
              <a:latin typeface="FaceplateSans OT AGauge" panose="02000506040000020003" pitchFamily="50" charset="0"/>
            </a:rPr>
            <a:t>Sponsor Organization Responsibilities</a:t>
          </a:r>
          <a:endParaRPr lang="en-US" sz="1600" dirty="0">
            <a:latin typeface="FaceplateSans OT AGauge" panose="02000506040000020003" pitchFamily="50" charset="0"/>
          </a:endParaRPr>
        </a:p>
      </dgm:t>
    </dgm:pt>
    <dgm:pt modelId="{25537ACB-FFB3-4530-B9B8-EE4426A99CB8}" type="parTrans" cxnId="{D5BC6EC9-36EE-4805-A9EE-D3BB16FD8C7D}">
      <dgm:prSet/>
      <dgm:spPr/>
      <dgm:t>
        <a:bodyPr/>
        <a:lstStyle/>
        <a:p>
          <a:endParaRPr lang="en-US" sz="2400">
            <a:latin typeface="FaceplateSans OT AGauge" panose="02000506040000020003" pitchFamily="50" charset="0"/>
          </a:endParaRPr>
        </a:p>
      </dgm:t>
    </dgm:pt>
    <dgm:pt modelId="{A6DEF13A-6901-4ABA-946E-C0C66C56F5B2}" type="sibTrans" cxnId="{D5BC6EC9-36EE-4805-A9EE-D3BB16FD8C7D}">
      <dgm:prSet/>
      <dgm:spPr/>
      <dgm:t>
        <a:bodyPr/>
        <a:lstStyle/>
        <a:p>
          <a:endParaRPr lang="en-US" sz="2400">
            <a:latin typeface="FaceplateSans OT AGauge" panose="02000506040000020003" pitchFamily="50" charset="0"/>
          </a:endParaRPr>
        </a:p>
      </dgm:t>
    </dgm:pt>
    <dgm:pt modelId="{5A3A3E16-EC63-432B-B80B-F5989E017934}">
      <dgm:prSet phldrT="[Text]" custT="1"/>
      <dgm:spPr/>
      <dgm:t>
        <a:bodyPr/>
        <a:lstStyle/>
        <a:p>
          <a:r>
            <a:rPr lang="en-US" sz="2000" dirty="0" smtClean="0">
              <a:latin typeface="FaceplateSans OT AGauge" panose="02000506040000020003" pitchFamily="50" charset="0"/>
            </a:rPr>
            <a:t>Advocacy</a:t>
          </a:r>
          <a:endParaRPr lang="en-US" sz="2000" dirty="0">
            <a:latin typeface="FaceplateSans OT AGauge" panose="02000506040000020003" pitchFamily="50" charset="0"/>
          </a:endParaRPr>
        </a:p>
      </dgm:t>
    </dgm:pt>
    <dgm:pt modelId="{0642835E-B73E-4EA9-94FC-4A0A7DAA2257}" type="parTrans" cxnId="{55020105-57DB-4EC4-AABD-582606035C36}">
      <dgm:prSet/>
      <dgm:spPr/>
      <dgm:t>
        <a:bodyPr/>
        <a:lstStyle/>
        <a:p>
          <a:endParaRPr lang="en-US" sz="2400">
            <a:latin typeface="FaceplateSans OT AGauge" panose="02000506040000020003" pitchFamily="50" charset="0"/>
          </a:endParaRPr>
        </a:p>
      </dgm:t>
    </dgm:pt>
    <dgm:pt modelId="{DA9D92D2-A98F-42F9-BFBB-AE900003EDA5}" type="sibTrans" cxnId="{55020105-57DB-4EC4-AABD-582606035C36}">
      <dgm:prSet/>
      <dgm:spPr/>
      <dgm:t>
        <a:bodyPr/>
        <a:lstStyle/>
        <a:p>
          <a:endParaRPr lang="en-US" sz="2400">
            <a:latin typeface="FaceplateSans OT AGauge" panose="02000506040000020003" pitchFamily="50" charset="0"/>
          </a:endParaRPr>
        </a:p>
      </dgm:t>
    </dgm:pt>
    <dgm:pt modelId="{D4D8DF42-9E42-458D-9EBF-CD6FB38826E3}">
      <dgm:prSet phldrT="[Text]" custT="1"/>
      <dgm:spPr/>
      <dgm:t>
        <a:bodyPr/>
        <a:lstStyle/>
        <a:p>
          <a:r>
            <a:rPr lang="en-US" sz="1600" dirty="0" smtClean="0">
              <a:latin typeface="FaceplateSans OT AGauge" panose="02000506040000020003" pitchFamily="50" charset="0"/>
            </a:rPr>
            <a:t>How to Leverage Sponsor Partnership</a:t>
          </a:r>
          <a:endParaRPr lang="en-US" sz="1600" dirty="0">
            <a:latin typeface="FaceplateSans OT AGauge" panose="02000506040000020003" pitchFamily="50" charset="0"/>
          </a:endParaRPr>
        </a:p>
      </dgm:t>
    </dgm:pt>
    <dgm:pt modelId="{3B62782C-95F4-43A0-9D16-D81F1AB89F62}" type="parTrans" cxnId="{50E983A5-4483-4630-8646-21B06CAF2DE5}">
      <dgm:prSet/>
      <dgm:spPr/>
      <dgm:t>
        <a:bodyPr/>
        <a:lstStyle/>
        <a:p>
          <a:endParaRPr lang="en-US" sz="2400">
            <a:latin typeface="FaceplateSans OT AGauge" panose="02000506040000020003" pitchFamily="50" charset="0"/>
          </a:endParaRPr>
        </a:p>
      </dgm:t>
    </dgm:pt>
    <dgm:pt modelId="{450249A3-8D2A-4B8A-9190-36A50BBF6942}" type="sibTrans" cxnId="{50E983A5-4483-4630-8646-21B06CAF2DE5}">
      <dgm:prSet/>
      <dgm:spPr/>
      <dgm:t>
        <a:bodyPr/>
        <a:lstStyle/>
        <a:p>
          <a:endParaRPr lang="en-US" sz="2400">
            <a:latin typeface="FaceplateSans OT AGauge" panose="02000506040000020003" pitchFamily="50" charset="0"/>
          </a:endParaRPr>
        </a:p>
      </dgm:t>
    </dgm:pt>
    <dgm:pt modelId="{89A8177D-217E-4E5E-B33F-A1CBBFE0292E}">
      <dgm:prSet phldrT="[Text]" custT="1"/>
      <dgm:spPr/>
      <dgm:t>
        <a:bodyPr/>
        <a:lstStyle/>
        <a:p>
          <a:r>
            <a:rPr lang="en-US" sz="2000" dirty="0" smtClean="0">
              <a:latin typeface="FaceplateSans OT AGauge" panose="02000506040000020003" pitchFamily="50" charset="0"/>
            </a:rPr>
            <a:t>Communication</a:t>
          </a:r>
          <a:endParaRPr lang="en-US" sz="2000" dirty="0">
            <a:latin typeface="FaceplateSans OT AGauge" panose="02000506040000020003" pitchFamily="50" charset="0"/>
          </a:endParaRPr>
        </a:p>
      </dgm:t>
    </dgm:pt>
    <dgm:pt modelId="{0BBD67AA-9A50-4039-86F0-BA19D16FA871}" type="parTrans" cxnId="{B370FB24-90A5-4332-ACD0-418DED5004FE}">
      <dgm:prSet/>
      <dgm:spPr/>
      <dgm:t>
        <a:bodyPr/>
        <a:lstStyle/>
        <a:p>
          <a:endParaRPr lang="en-US" sz="2400">
            <a:latin typeface="FaceplateSans OT AGauge" panose="02000506040000020003" pitchFamily="50" charset="0"/>
          </a:endParaRPr>
        </a:p>
      </dgm:t>
    </dgm:pt>
    <dgm:pt modelId="{8016A43C-7751-43AA-87B3-C4C7A316B84C}" type="sibTrans" cxnId="{B370FB24-90A5-4332-ACD0-418DED5004FE}">
      <dgm:prSet/>
      <dgm:spPr/>
      <dgm:t>
        <a:bodyPr/>
        <a:lstStyle/>
        <a:p>
          <a:endParaRPr lang="en-US" sz="2400">
            <a:latin typeface="FaceplateSans OT AGauge" panose="02000506040000020003" pitchFamily="50" charset="0"/>
          </a:endParaRPr>
        </a:p>
      </dgm:t>
    </dgm:pt>
    <dgm:pt modelId="{497E3880-509F-4A8E-A7AE-1774AD6090B9}">
      <dgm:prSet phldrT="[Text]" custT="1"/>
      <dgm:spPr/>
      <dgm:t>
        <a:bodyPr/>
        <a:lstStyle/>
        <a:p>
          <a:r>
            <a:rPr lang="en-US" sz="2000" dirty="0" smtClean="0">
              <a:latin typeface="FaceplateSans OT AGauge" panose="02000506040000020003" pitchFamily="50" charset="0"/>
            </a:rPr>
            <a:t>Relationship Building</a:t>
          </a:r>
          <a:endParaRPr lang="en-US" sz="2000" dirty="0">
            <a:latin typeface="FaceplateSans OT AGauge" panose="02000506040000020003" pitchFamily="50" charset="0"/>
          </a:endParaRPr>
        </a:p>
      </dgm:t>
    </dgm:pt>
    <dgm:pt modelId="{ADA8464C-8290-4C0E-81CF-E64AD0322D35}" type="parTrans" cxnId="{AB5664AB-D7CD-4780-AD3E-2326935E1297}">
      <dgm:prSet/>
      <dgm:spPr/>
      <dgm:t>
        <a:bodyPr/>
        <a:lstStyle/>
        <a:p>
          <a:endParaRPr lang="en-US" sz="2400">
            <a:latin typeface="FaceplateSans OT AGauge" panose="02000506040000020003" pitchFamily="50" charset="0"/>
          </a:endParaRPr>
        </a:p>
      </dgm:t>
    </dgm:pt>
    <dgm:pt modelId="{8B6AA870-7D04-4D18-A7B1-C85BA612FEC0}" type="sibTrans" cxnId="{AB5664AB-D7CD-4780-AD3E-2326935E1297}">
      <dgm:prSet/>
      <dgm:spPr/>
      <dgm:t>
        <a:bodyPr/>
        <a:lstStyle/>
        <a:p>
          <a:endParaRPr lang="en-US" sz="2400">
            <a:latin typeface="FaceplateSans OT AGauge" panose="02000506040000020003" pitchFamily="50" charset="0"/>
          </a:endParaRPr>
        </a:p>
      </dgm:t>
    </dgm:pt>
    <dgm:pt modelId="{8C303BE9-3A50-410C-B243-8C2B945912D7}">
      <dgm:prSet phldrT="[Text]" custT="1"/>
      <dgm:spPr/>
      <dgm:t>
        <a:bodyPr/>
        <a:lstStyle/>
        <a:p>
          <a:r>
            <a:rPr lang="en-US" sz="2000" dirty="0" smtClean="0">
              <a:latin typeface="FaceplateSans OT AGauge" panose="02000506040000020003" pitchFamily="50" charset="0"/>
            </a:rPr>
            <a:t>Programmatic</a:t>
          </a:r>
          <a:endParaRPr lang="en-US" sz="2000" dirty="0">
            <a:latin typeface="FaceplateSans OT AGauge" panose="02000506040000020003" pitchFamily="50" charset="0"/>
          </a:endParaRPr>
        </a:p>
      </dgm:t>
    </dgm:pt>
    <dgm:pt modelId="{511653E1-8538-4140-B3E3-7E5907E63DD8}" type="parTrans" cxnId="{2A07B7BD-A023-4F18-9400-A75385088E19}">
      <dgm:prSet/>
      <dgm:spPr/>
      <dgm:t>
        <a:bodyPr/>
        <a:lstStyle/>
        <a:p>
          <a:endParaRPr lang="en-US" sz="2400">
            <a:latin typeface="FaceplateSans OT AGauge" panose="02000506040000020003" pitchFamily="50" charset="0"/>
          </a:endParaRPr>
        </a:p>
      </dgm:t>
    </dgm:pt>
    <dgm:pt modelId="{3290FBB1-B290-4198-80F2-FCD817B013C1}" type="sibTrans" cxnId="{2A07B7BD-A023-4F18-9400-A75385088E19}">
      <dgm:prSet/>
      <dgm:spPr/>
      <dgm:t>
        <a:bodyPr/>
        <a:lstStyle/>
        <a:p>
          <a:endParaRPr lang="en-US" sz="2400">
            <a:latin typeface="FaceplateSans OT AGauge" panose="02000506040000020003" pitchFamily="50" charset="0"/>
          </a:endParaRPr>
        </a:p>
      </dgm:t>
    </dgm:pt>
    <dgm:pt modelId="{0F65899C-4182-4C7F-AF70-578BCA9AAC61}">
      <dgm:prSet phldrT="[Text]" custT="1"/>
      <dgm:spPr/>
      <dgm:t>
        <a:bodyPr/>
        <a:lstStyle/>
        <a:p>
          <a:r>
            <a:rPr lang="en-US" sz="2000" dirty="0" smtClean="0">
              <a:latin typeface="FaceplateSans OT AGauge" panose="02000506040000020003" pitchFamily="50" charset="0"/>
            </a:rPr>
            <a:t>Fiscal</a:t>
          </a:r>
          <a:endParaRPr lang="en-US" sz="2000" dirty="0">
            <a:latin typeface="FaceplateSans OT AGauge" panose="02000506040000020003" pitchFamily="50" charset="0"/>
          </a:endParaRPr>
        </a:p>
      </dgm:t>
    </dgm:pt>
    <dgm:pt modelId="{2BD9AC80-CBC8-4FDB-A25E-43319BB46D13}" type="parTrans" cxnId="{1074F25E-E058-448E-BA5E-DEEE4A83A6C1}">
      <dgm:prSet/>
      <dgm:spPr/>
      <dgm:t>
        <a:bodyPr/>
        <a:lstStyle/>
        <a:p>
          <a:endParaRPr lang="en-US" sz="2400">
            <a:latin typeface="FaceplateSans OT AGauge" panose="02000506040000020003" pitchFamily="50" charset="0"/>
          </a:endParaRPr>
        </a:p>
      </dgm:t>
    </dgm:pt>
    <dgm:pt modelId="{F250B450-1A1D-4609-99C7-2A1B98C3794B}" type="sibTrans" cxnId="{1074F25E-E058-448E-BA5E-DEEE4A83A6C1}">
      <dgm:prSet/>
      <dgm:spPr/>
      <dgm:t>
        <a:bodyPr/>
        <a:lstStyle/>
        <a:p>
          <a:endParaRPr lang="en-US" sz="2400">
            <a:latin typeface="FaceplateSans OT AGauge" panose="02000506040000020003" pitchFamily="50" charset="0"/>
          </a:endParaRPr>
        </a:p>
      </dgm:t>
    </dgm:pt>
    <dgm:pt modelId="{A2A779E3-56B6-4AE2-A833-B888CC7D09A3}">
      <dgm:prSet phldrT="[Text]" custT="1"/>
      <dgm:spPr/>
      <dgm:t>
        <a:bodyPr/>
        <a:lstStyle/>
        <a:p>
          <a:r>
            <a:rPr lang="en-US" sz="2000" dirty="0" smtClean="0">
              <a:latin typeface="FaceplateSans OT AGauge" panose="02000506040000020003" pitchFamily="50" charset="0"/>
            </a:rPr>
            <a:t>Legal</a:t>
          </a:r>
          <a:endParaRPr lang="en-US" sz="2000" dirty="0">
            <a:latin typeface="FaceplateSans OT AGauge" panose="02000506040000020003" pitchFamily="50" charset="0"/>
          </a:endParaRPr>
        </a:p>
      </dgm:t>
    </dgm:pt>
    <dgm:pt modelId="{95AA2163-4B49-47A6-AB0E-3089A69C09FF}" type="parTrans" cxnId="{E0DAC5D0-D8FD-449E-BDB1-A5C20DDC7407}">
      <dgm:prSet/>
      <dgm:spPr/>
      <dgm:t>
        <a:bodyPr/>
        <a:lstStyle/>
        <a:p>
          <a:endParaRPr lang="en-US" sz="2400">
            <a:latin typeface="FaceplateSans OT AGauge" panose="02000506040000020003" pitchFamily="50" charset="0"/>
          </a:endParaRPr>
        </a:p>
      </dgm:t>
    </dgm:pt>
    <dgm:pt modelId="{0DD9CF80-0F95-4381-8D8D-8186EEF5DD0A}" type="sibTrans" cxnId="{E0DAC5D0-D8FD-449E-BDB1-A5C20DDC7407}">
      <dgm:prSet/>
      <dgm:spPr/>
      <dgm:t>
        <a:bodyPr/>
        <a:lstStyle/>
        <a:p>
          <a:endParaRPr lang="en-US" sz="2400">
            <a:latin typeface="FaceplateSans OT AGauge" panose="02000506040000020003" pitchFamily="50" charset="0"/>
          </a:endParaRPr>
        </a:p>
      </dgm:t>
    </dgm:pt>
    <dgm:pt modelId="{390F2C62-DD7F-4B06-B20C-EB6F5316262C}" type="pres">
      <dgm:prSet presAssocID="{9E6BE7E7-5447-4928-AD2D-5416089CE05B}" presName="linearFlow" presStyleCnt="0">
        <dgm:presLayoutVars>
          <dgm:dir/>
          <dgm:animLvl val="lvl"/>
          <dgm:resizeHandles val="exact"/>
        </dgm:presLayoutVars>
      </dgm:prSet>
      <dgm:spPr/>
      <dgm:t>
        <a:bodyPr/>
        <a:lstStyle/>
        <a:p>
          <a:endParaRPr lang="en-US"/>
        </a:p>
      </dgm:t>
    </dgm:pt>
    <dgm:pt modelId="{DABDA05D-DD2C-4E7E-90A1-EBE9D730EE7A}" type="pres">
      <dgm:prSet presAssocID="{34877A9A-B678-4CAD-8B2D-070C55CCAFED}" presName="composite" presStyleCnt="0"/>
      <dgm:spPr/>
    </dgm:pt>
    <dgm:pt modelId="{4F3BC295-1161-4DE9-98E0-D0EFC5AC2759}" type="pres">
      <dgm:prSet presAssocID="{34877A9A-B678-4CAD-8B2D-070C55CCAFED}" presName="parentText" presStyleLbl="alignNode1" presStyleIdx="0" presStyleCnt="3">
        <dgm:presLayoutVars>
          <dgm:chMax val="1"/>
          <dgm:bulletEnabled val="1"/>
        </dgm:presLayoutVars>
      </dgm:prSet>
      <dgm:spPr/>
      <dgm:t>
        <a:bodyPr/>
        <a:lstStyle/>
        <a:p>
          <a:endParaRPr lang="en-US"/>
        </a:p>
      </dgm:t>
    </dgm:pt>
    <dgm:pt modelId="{F196A2A8-3B36-495E-B698-02DAB8C0B4E5}" type="pres">
      <dgm:prSet presAssocID="{34877A9A-B678-4CAD-8B2D-070C55CCAFED}" presName="descendantText" presStyleLbl="alignAcc1" presStyleIdx="0" presStyleCnt="3">
        <dgm:presLayoutVars>
          <dgm:bulletEnabled val="1"/>
        </dgm:presLayoutVars>
      </dgm:prSet>
      <dgm:spPr/>
      <dgm:t>
        <a:bodyPr/>
        <a:lstStyle/>
        <a:p>
          <a:endParaRPr lang="en-US"/>
        </a:p>
      </dgm:t>
    </dgm:pt>
    <dgm:pt modelId="{41CB084D-71F2-453B-9B7A-4B2F0CC4C290}" type="pres">
      <dgm:prSet presAssocID="{FBBA8467-9EC9-4AAB-ACCE-AD8CCDC4E525}" presName="sp" presStyleCnt="0"/>
      <dgm:spPr/>
    </dgm:pt>
    <dgm:pt modelId="{E8BC306C-24AB-4A77-8A9E-AF849A28EFEE}" type="pres">
      <dgm:prSet presAssocID="{99A20D21-3578-4023-A5C9-D9CABE411C29}" presName="composite" presStyleCnt="0"/>
      <dgm:spPr/>
    </dgm:pt>
    <dgm:pt modelId="{2903EB27-B344-4F59-A45E-DAB6199BF7C1}" type="pres">
      <dgm:prSet presAssocID="{99A20D21-3578-4023-A5C9-D9CABE411C29}" presName="parentText" presStyleLbl="alignNode1" presStyleIdx="1" presStyleCnt="3">
        <dgm:presLayoutVars>
          <dgm:chMax val="1"/>
          <dgm:bulletEnabled val="1"/>
        </dgm:presLayoutVars>
      </dgm:prSet>
      <dgm:spPr/>
      <dgm:t>
        <a:bodyPr/>
        <a:lstStyle/>
        <a:p>
          <a:endParaRPr lang="en-US"/>
        </a:p>
      </dgm:t>
    </dgm:pt>
    <dgm:pt modelId="{509DC58B-22CC-48B8-8BA7-079A64752CFF}" type="pres">
      <dgm:prSet presAssocID="{99A20D21-3578-4023-A5C9-D9CABE411C29}" presName="descendantText" presStyleLbl="alignAcc1" presStyleIdx="1" presStyleCnt="3" custScaleY="105425">
        <dgm:presLayoutVars>
          <dgm:bulletEnabled val="1"/>
        </dgm:presLayoutVars>
      </dgm:prSet>
      <dgm:spPr/>
      <dgm:t>
        <a:bodyPr/>
        <a:lstStyle/>
        <a:p>
          <a:endParaRPr lang="en-US"/>
        </a:p>
      </dgm:t>
    </dgm:pt>
    <dgm:pt modelId="{43AEE2A4-25AD-4430-A29B-998EC6D00D09}" type="pres">
      <dgm:prSet presAssocID="{A6DEF13A-6901-4ABA-946E-C0C66C56F5B2}" presName="sp" presStyleCnt="0"/>
      <dgm:spPr/>
    </dgm:pt>
    <dgm:pt modelId="{BF4DBE3D-D066-462B-8AF7-30F55C8D6101}" type="pres">
      <dgm:prSet presAssocID="{D4D8DF42-9E42-458D-9EBF-CD6FB38826E3}" presName="composite" presStyleCnt="0"/>
      <dgm:spPr/>
    </dgm:pt>
    <dgm:pt modelId="{9A434789-C050-4CBE-A4FB-EE144BCB1EE3}" type="pres">
      <dgm:prSet presAssocID="{D4D8DF42-9E42-458D-9EBF-CD6FB38826E3}" presName="parentText" presStyleLbl="alignNode1" presStyleIdx="2" presStyleCnt="3">
        <dgm:presLayoutVars>
          <dgm:chMax val="1"/>
          <dgm:bulletEnabled val="1"/>
        </dgm:presLayoutVars>
      </dgm:prSet>
      <dgm:spPr/>
      <dgm:t>
        <a:bodyPr/>
        <a:lstStyle/>
        <a:p>
          <a:endParaRPr lang="en-US"/>
        </a:p>
      </dgm:t>
    </dgm:pt>
    <dgm:pt modelId="{CCDC166E-4583-47CB-9644-3FF8BCDD565A}" type="pres">
      <dgm:prSet presAssocID="{D4D8DF42-9E42-458D-9EBF-CD6FB38826E3}" presName="descendantText" presStyleLbl="alignAcc1" presStyleIdx="2" presStyleCnt="3">
        <dgm:presLayoutVars>
          <dgm:bulletEnabled val="1"/>
        </dgm:presLayoutVars>
      </dgm:prSet>
      <dgm:spPr/>
      <dgm:t>
        <a:bodyPr/>
        <a:lstStyle/>
        <a:p>
          <a:endParaRPr lang="en-US"/>
        </a:p>
      </dgm:t>
    </dgm:pt>
  </dgm:ptLst>
  <dgm:cxnLst>
    <dgm:cxn modelId="{60FBBE0F-8BDB-40DE-91B2-75D0B6E5CFD4}" srcId="{34877A9A-B678-4CAD-8B2D-070C55CCAFED}" destId="{CBD90333-0016-4250-8CDB-1DBFD53BFBFE}" srcOrd="0" destOrd="0" parTransId="{B366FEE9-79B6-4978-93DA-DBE80B013313}" sibTransId="{DE2428A5-5554-42FD-8CFC-A54BFC5D72B1}"/>
    <dgm:cxn modelId="{4D00EFEB-2988-4037-B177-558D02561DF3}" type="presOf" srcId="{9E6BE7E7-5447-4928-AD2D-5416089CE05B}" destId="{390F2C62-DD7F-4B06-B20C-EB6F5316262C}" srcOrd="0" destOrd="0" presId="urn:microsoft.com/office/officeart/2005/8/layout/chevron2"/>
    <dgm:cxn modelId="{F6B64F17-5376-41F7-A8F4-970870DD3EDE}" type="presOf" srcId="{34877A9A-B678-4CAD-8B2D-070C55CCAFED}" destId="{4F3BC295-1161-4DE9-98E0-D0EFC5AC2759}" srcOrd="0" destOrd="0" presId="urn:microsoft.com/office/officeart/2005/8/layout/chevron2"/>
    <dgm:cxn modelId="{24ABF38E-51BB-484C-9016-79A3539B7BE1}" type="presOf" srcId="{99A20D21-3578-4023-A5C9-D9CABE411C29}" destId="{2903EB27-B344-4F59-A45E-DAB6199BF7C1}" srcOrd="0" destOrd="0" presId="urn:microsoft.com/office/officeart/2005/8/layout/chevron2"/>
    <dgm:cxn modelId="{5FA21070-DDCC-493C-B420-DFAE345B61F5}" type="presOf" srcId="{26E1D023-885C-44AD-B02B-E072E0304512}" destId="{F196A2A8-3B36-495E-B698-02DAB8C0B4E5}" srcOrd="0" destOrd="1" presId="urn:microsoft.com/office/officeart/2005/8/layout/chevron2"/>
    <dgm:cxn modelId="{E0DAC5D0-D8FD-449E-BDB1-A5C20DDC7407}" srcId="{99A20D21-3578-4023-A5C9-D9CABE411C29}" destId="{A2A779E3-56B6-4AE2-A833-B888CC7D09A3}" srcOrd="3" destOrd="0" parTransId="{95AA2163-4B49-47A6-AB0E-3089A69C09FF}" sibTransId="{0DD9CF80-0F95-4381-8D8D-8186EEF5DD0A}"/>
    <dgm:cxn modelId="{B370FB24-90A5-4332-ACD0-418DED5004FE}" srcId="{D4D8DF42-9E42-458D-9EBF-CD6FB38826E3}" destId="{89A8177D-217E-4E5E-B33F-A1CBBFE0292E}" srcOrd="0" destOrd="0" parTransId="{0BBD67AA-9A50-4039-86F0-BA19D16FA871}" sibTransId="{8016A43C-7751-43AA-87B3-C4C7A316B84C}"/>
    <dgm:cxn modelId="{27B79948-1944-4B91-908C-E994B1EB6358}" type="presOf" srcId="{A2A779E3-56B6-4AE2-A833-B888CC7D09A3}" destId="{509DC58B-22CC-48B8-8BA7-079A64752CFF}" srcOrd="0" destOrd="3" presId="urn:microsoft.com/office/officeart/2005/8/layout/chevron2"/>
    <dgm:cxn modelId="{D0E73833-5DEA-4F07-AEC1-5014DB5ED02E}" type="presOf" srcId="{5A3A3E16-EC63-432B-B80B-F5989E017934}" destId="{509DC58B-22CC-48B8-8BA7-079A64752CFF}" srcOrd="0" destOrd="0" presId="urn:microsoft.com/office/officeart/2005/8/layout/chevron2"/>
    <dgm:cxn modelId="{F2FEE411-F86E-4FA8-ABAE-C569930E8CDB}" type="presOf" srcId="{CBD90333-0016-4250-8CDB-1DBFD53BFBFE}" destId="{F196A2A8-3B36-495E-B698-02DAB8C0B4E5}" srcOrd="0" destOrd="0" presId="urn:microsoft.com/office/officeart/2005/8/layout/chevron2"/>
    <dgm:cxn modelId="{D5BC6EC9-36EE-4805-A9EE-D3BB16FD8C7D}" srcId="{9E6BE7E7-5447-4928-AD2D-5416089CE05B}" destId="{99A20D21-3578-4023-A5C9-D9CABE411C29}" srcOrd="1" destOrd="0" parTransId="{25537ACB-FFB3-4530-B9B8-EE4426A99CB8}" sibTransId="{A6DEF13A-6901-4ABA-946E-C0C66C56F5B2}"/>
    <dgm:cxn modelId="{55020105-57DB-4EC4-AABD-582606035C36}" srcId="{99A20D21-3578-4023-A5C9-D9CABE411C29}" destId="{5A3A3E16-EC63-432B-B80B-F5989E017934}" srcOrd="0" destOrd="0" parTransId="{0642835E-B73E-4EA9-94FC-4A0A7DAA2257}" sibTransId="{DA9D92D2-A98F-42F9-BFBB-AE900003EDA5}"/>
    <dgm:cxn modelId="{AB5664AB-D7CD-4780-AD3E-2326935E1297}" srcId="{D4D8DF42-9E42-458D-9EBF-CD6FB38826E3}" destId="{497E3880-509F-4A8E-A7AE-1774AD6090B9}" srcOrd="1" destOrd="0" parTransId="{ADA8464C-8290-4C0E-81CF-E64AD0322D35}" sibTransId="{8B6AA870-7D04-4D18-A7B1-C85BA612FEC0}"/>
    <dgm:cxn modelId="{50E983A5-4483-4630-8646-21B06CAF2DE5}" srcId="{9E6BE7E7-5447-4928-AD2D-5416089CE05B}" destId="{D4D8DF42-9E42-458D-9EBF-CD6FB38826E3}" srcOrd="2" destOrd="0" parTransId="{3B62782C-95F4-43A0-9D16-D81F1AB89F62}" sibTransId="{450249A3-8D2A-4B8A-9190-36A50BBF6942}"/>
    <dgm:cxn modelId="{FD11FF2A-F55A-4E15-934C-DBF1B9E81802}" type="presOf" srcId="{D4D8DF42-9E42-458D-9EBF-CD6FB38826E3}" destId="{9A434789-C050-4CBE-A4FB-EE144BCB1EE3}" srcOrd="0" destOrd="0" presId="urn:microsoft.com/office/officeart/2005/8/layout/chevron2"/>
    <dgm:cxn modelId="{0C0D5545-EF17-4384-A81A-89705E04CC6E}" type="presOf" srcId="{497E3880-509F-4A8E-A7AE-1774AD6090B9}" destId="{CCDC166E-4583-47CB-9644-3FF8BCDD565A}" srcOrd="0" destOrd="1" presId="urn:microsoft.com/office/officeart/2005/8/layout/chevron2"/>
    <dgm:cxn modelId="{73D1D71C-2978-4315-A3F4-F55BAE973246}" srcId="{9E6BE7E7-5447-4928-AD2D-5416089CE05B}" destId="{34877A9A-B678-4CAD-8B2D-070C55CCAFED}" srcOrd="0" destOrd="0" parTransId="{2B83DCCA-5F39-4A13-A9CB-66351D0EE5B4}" sibTransId="{FBBA8467-9EC9-4AAB-ACCE-AD8CCDC4E525}"/>
    <dgm:cxn modelId="{2A07B7BD-A023-4F18-9400-A75385088E19}" srcId="{99A20D21-3578-4023-A5C9-D9CABE411C29}" destId="{8C303BE9-3A50-410C-B243-8C2B945912D7}" srcOrd="1" destOrd="0" parTransId="{511653E1-8538-4140-B3E3-7E5907E63DD8}" sibTransId="{3290FBB1-B290-4198-80F2-FCD817B013C1}"/>
    <dgm:cxn modelId="{1074F25E-E058-448E-BA5E-DEEE4A83A6C1}" srcId="{99A20D21-3578-4023-A5C9-D9CABE411C29}" destId="{0F65899C-4182-4C7F-AF70-578BCA9AAC61}" srcOrd="2" destOrd="0" parTransId="{2BD9AC80-CBC8-4FDB-A25E-43319BB46D13}" sibTransId="{F250B450-1A1D-4609-99C7-2A1B98C3794B}"/>
    <dgm:cxn modelId="{251D49E5-E877-4600-A1AD-59A7A9473644}" type="presOf" srcId="{8C303BE9-3A50-410C-B243-8C2B945912D7}" destId="{509DC58B-22CC-48B8-8BA7-079A64752CFF}" srcOrd="0" destOrd="1" presId="urn:microsoft.com/office/officeart/2005/8/layout/chevron2"/>
    <dgm:cxn modelId="{8755B4BB-1C05-46B0-8357-87D9EA8D7FD5}" type="presOf" srcId="{0F65899C-4182-4C7F-AF70-578BCA9AAC61}" destId="{509DC58B-22CC-48B8-8BA7-079A64752CFF}" srcOrd="0" destOrd="2" presId="urn:microsoft.com/office/officeart/2005/8/layout/chevron2"/>
    <dgm:cxn modelId="{98BCCD5B-D429-4993-9CD9-E60CD12E9974}" srcId="{34877A9A-B678-4CAD-8B2D-070C55CCAFED}" destId="{26E1D023-885C-44AD-B02B-E072E0304512}" srcOrd="1" destOrd="0" parTransId="{59A27C3F-68D4-4D89-9708-6C8302841DD5}" sibTransId="{C25B1468-AB4C-4F7F-A2A4-90A07E34FD92}"/>
    <dgm:cxn modelId="{9B3FB5E4-D802-4453-B902-D0560B2CCE51}" type="presOf" srcId="{89A8177D-217E-4E5E-B33F-A1CBBFE0292E}" destId="{CCDC166E-4583-47CB-9644-3FF8BCDD565A}" srcOrd="0" destOrd="0" presId="urn:microsoft.com/office/officeart/2005/8/layout/chevron2"/>
    <dgm:cxn modelId="{5A52BD3D-1322-4221-BBD8-1D11D0E3424E}" type="presParOf" srcId="{390F2C62-DD7F-4B06-B20C-EB6F5316262C}" destId="{DABDA05D-DD2C-4E7E-90A1-EBE9D730EE7A}" srcOrd="0" destOrd="0" presId="urn:microsoft.com/office/officeart/2005/8/layout/chevron2"/>
    <dgm:cxn modelId="{5F296466-4055-4386-8760-3283D48916CF}" type="presParOf" srcId="{DABDA05D-DD2C-4E7E-90A1-EBE9D730EE7A}" destId="{4F3BC295-1161-4DE9-98E0-D0EFC5AC2759}" srcOrd="0" destOrd="0" presId="urn:microsoft.com/office/officeart/2005/8/layout/chevron2"/>
    <dgm:cxn modelId="{CE2CFDE9-A43B-4A96-A24D-B69B1325C9FC}" type="presParOf" srcId="{DABDA05D-DD2C-4E7E-90A1-EBE9D730EE7A}" destId="{F196A2A8-3B36-495E-B698-02DAB8C0B4E5}" srcOrd="1" destOrd="0" presId="urn:microsoft.com/office/officeart/2005/8/layout/chevron2"/>
    <dgm:cxn modelId="{D81F0C68-B3F8-4EE2-AED5-63A0A6C4F22C}" type="presParOf" srcId="{390F2C62-DD7F-4B06-B20C-EB6F5316262C}" destId="{41CB084D-71F2-453B-9B7A-4B2F0CC4C290}" srcOrd="1" destOrd="0" presId="urn:microsoft.com/office/officeart/2005/8/layout/chevron2"/>
    <dgm:cxn modelId="{62FF7449-012C-4045-B01F-26277CC23C96}" type="presParOf" srcId="{390F2C62-DD7F-4B06-B20C-EB6F5316262C}" destId="{E8BC306C-24AB-4A77-8A9E-AF849A28EFEE}" srcOrd="2" destOrd="0" presId="urn:microsoft.com/office/officeart/2005/8/layout/chevron2"/>
    <dgm:cxn modelId="{C6FA3A1C-CCDD-4898-83CA-80CD2C330007}" type="presParOf" srcId="{E8BC306C-24AB-4A77-8A9E-AF849A28EFEE}" destId="{2903EB27-B344-4F59-A45E-DAB6199BF7C1}" srcOrd="0" destOrd="0" presId="urn:microsoft.com/office/officeart/2005/8/layout/chevron2"/>
    <dgm:cxn modelId="{CD2C82AC-CCE2-42F2-8F39-69684FE4486C}" type="presParOf" srcId="{E8BC306C-24AB-4A77-8A9E-AF849A28EFEE}" destId="{509DC58B-22CC-48B8-8BA7-079A64752CFF}" srcOrd="1" destOrd="0" presId="urn:microsoft.com/office/officeart/2005/8/layout/chevron2"/>
    <dgm:cxn modelId="{4AE339FD-7FBC-4344-BAC8-380A80150A14}" type="presParOf" srcId="{390F2C62-DD7F-4B06-B20C-EB6F5316262C}" destId="{43AEE2A4-25AD-4430-A29B-998EC6D00D09}" srcOrd="3" destOrd="0" presId="urn:microsoft.com/office/officeart/2005/8/layout/chevron2"/>
    <dgm:cxn modelId="{ADD54F2C-8BF9-4D6C-A0E5-1A451DC38597}" type="presParOf" srcId="{390F2C62-DD7F-4B06-B20C-EB6F5316262C}" destId="{BF4DBE3D-D066-462B-8AF7-30F55C8D6101}" srcOrd="4" destOrd="0" presId="urn:microsoft.com/office/officeart/2005/8/layout/chevron2"/>
    <dgm:cxn modelId="{0D44666F-2386-4156-8BF2-D7BDA85652CC}" type="presParOf" srcId="{BF4DBE3D-D066-462B-8AF7-30F55C8D6101}" destId="{9A434789-C050-4CBE-A4FB-EE144BCB1EE3}" srcOrd="0" destOrd="0" presId="urn:microsoft.com/office/officeart/2005/8/layout/chevron2"/>
    <dgm:cxn modelId="{25EC888E-240B-45F2-A742-5A540B6E2D6D}" type="presParOf" srcId="{BF4DBE3D-D066-462B-8AF7-30F55C8D6101}" destId="{CCDC166E-4583-47CB-9644-3FF8BCDD565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6989DE-24EC-436F-9E06-014C0200F7C8}" type="doc">
      <dgm:prSet loTypeId="urn:microsoft.com/office/officeart/2008/layout/CircularPictureCallout" loCatId="picture" qsTypeId="urn:microsoft.com/office/officeart/2005/8/quickstyle/simple1" qsCatId="simple" csTypeId="urn:microsoft.com/office/officeart/2005/8/colors/accent1_2" csCatId="accent1" phldr="1"/>
      <dgm:spPr/>
      <dgm:t>
        <a:bodyPr/>
        <a:lstStyle/>
        <a:p>
          <a:endParaRPr lang="en-US"/>
        </a:p>
      </dgm:t>
    </dgm:pt>
    <dgm:pt modelId="{ADA2A298-F8F6-49C9-9546-07E6DFB5B031}">
      <dgm:prSet custT="1"/>
      <dgm:spPr/>
      <dgm:t>
        <a:bodyPr/>
        <a:lstStyle/>
        <a:p>
          <a:r>
            <a:rPr lang="en-US" sz="1400" b="1" dirty="0" smtClean="0">
              <a:solidFill>
                <a:srgbClr val="002060"/>
              </a:solidFill>
              <a:latin typeface="FaceplateSans OT AGauge" panose="02000506040000020003" pitchFamily="50" charset="0"/>
            </a:rPr>
            <a:t>Federally Tax Exempt </a:t>
          </a:r>
          <a:br>
            <a:rPr lang="en-US" sz="1400" b="1" dirty="0" smtClean="0">
              <a:solidFill>
                <a:srgbClr val="002060"/>
              </a:solidFill>
              <a:latin typeface="FaceplateSans OT AGauge" panose="02000506040000020003" pitchFamily="50" charset="0"/>
            </a:rPr>
          </a:br>
          <a:r>
            <a:rPr lang="en-US" sz="1400" b="1" dirty="0" smtClean="0">
              <a:solidFill>
                <a:srgbClr val="002060"/>
              </a:solidFill>
              <a:latin typeface="FaceplateSans OT AGauge" panose="02000506040000020003" pitchFamily="50" charset="0"/>
            </a:rPr>
            <a:t>501-c-3 Charities,</a:t>
          </a:r>
          <a:br>
            <a:rPr lang="en-US" sz="1400" b="1" dirty="0" smtClean="0">
              <a:solidFill>
                <a:srgbClr val="002060"/>
              </a:solidFill>
              <a:latin typeface="FaceplateSans OT AGauge" panose="02000506040000020003" pitchFamily="50" charset="0"/>
            </a:rPr>
          </a:br>
          <a:r>
            <a:rPr lang="en-US" sz="1400" b="1" dirty="0" smtClean="0">
              <a:solidFill>
                <a:srgbClr val="002060"/>
              </a:solidFill>
              <a:latin typeface="FaceplateSans OT AGauge" panose="02000506040000020003" pitchFamily="50" charset="0"/>
            </a:rPr>
            <a:t>Wholly owned by a </a:t>
          </a:r>
          <a:br>
            <a:rPr lang="en-US" sz="1400" b="1" dirty="0" smtClean="0">
              <a:solidFill>
                <a:srgbClr val="002060"/>
              </a:solidFill>
              <a:latin typeface="FaceplateSans OT AGauge" panose="02000506040000020003" pitchFamily="50" charset="0"/>
            </a:rPr>
          </a:br>
          <a:r>
            <a:rPr lang="en-US" sz="1400" b="1" dirty="0" smtClean="0">
              <a:solidFill>
                <a:srgbClr val="002060"/>
              </a:solidFill>
              <a:latin typeface="FaceplateSans OT AGauge" panose="02000506040000020003" pitchFamily="50" charset="0"/>
            </a:rPr>
            <a:t>501-c-3 Charity as defined by the Internal Revenue Service</a:t>
          </a:r>
          <a:endParaRPr lang="en-US" sz="1400" b="1" dirty="0">
            <a:solidFill>
              <a:srgbClr val="002060"/>
            </a:solidFill>
            <a:latin typeface="FaceplateSans OT AGauge" panose="02000506040000020003" pitchFamily="50" charset="0"/>
          </a:endParaRPr>
        </a:p>
      </dgm:t>
    </dgm:pt>
    <dgm:pt modelId="{B63E06A7-1181-4C1F-B267-564170013FF9}" type="parTrans" cxnId="{69933A50-4C7E-493E-A273-EB9F546E3FA3}">
      <dgm:prSet/>
      <dgm:spPr/>
      <dgm:t>
        <a:bodyPr/>
        <a:lstStyle/>
        <a:p>
          <a:endParaRPr lang="en-US"/>
        </a:p>
      </dgm:t>
    </dgm:pt>
    <dgm:pt modelId="{10C96B8C-20CA-483F-A148-4D44E6FFB599}" type="sibTrans" cxnId="{69933A50-4C7E-493E-A273-EB9F546E3FA3}">
      <dgm:prSet/>
      <dgm:spPr>
        <a:blipFill rotWithShape="1">
          <a:blip xmlns:r="http://schemas.openxmlformats.org/officeDocument/2006/relationships" r:embed="rId1"/>
          <a:stretch>
            <a:fillRect/>
          </a:stretch>
        </a:blipFill>
      </dgm:spPr>
      <dgm:t>
        <a:bodyPr/>
        <a:lstStyle/>
        <a:p>
          <a:endParaRPr lang="en-US"/>
        </a:p>
      </dgm:t>
    </dgm:pt>
    <dgm:pt modelId="{728E5CF8-025D-4B66-AF1C-F471826E5FE8}">
      <dgm:prSet phldrT="[Text]" custT="1"/>
      <dgm:spPr/>
      <dgm:t>
        <a:bodyPr/>
        <a:lstStyle/>
        <a:p>
          <a:pPr algn="ctr"/>
          <a:r>
            <a:rPr lang="en-US" sz="1400" dirty="0" smtClean="0">
              <a:latin typeface="FaceplateSans OT AGauge" panose="02000506040000020003" pitchFamily="50" charset="0"/>
            </a:rPr>
            <a:t>Church, Temple,, Mosque or other Religious Institution</a:t>
          </a:r>
          <a:endParaRPr lang="en-US" sz="1400" dirty="0">
            <a:latin typeface="FaceplateSans OT AGauge" panose="02000506040000020003" pitchFamily="50" charset="0"/>
          </a:endParaRPr>
        </a:p>
      </dgm:t>
    </dgm:pt>
    <dgm:pt modelId="{4F17C4C0-2628-43DF-9B83-821C3B2D1EDB}" type="parTrans" cxnId="{FD19C0D5-D621-4524-8694-6651041890B9}">
      <dgm:prSet/>
      <dgm:spPr/>
      <dgm:t>
        <a:bodyPr/>
        <a:lstStyle/>
        <a:p>
          <a:endParaRPr lang="en-US"/>
        </a:p>
      </dgm:t>
    </dgm:pt>
    <dgm:pt modelId="{0B73AC47-738F-491D-8B39-BECDE2F13DA4}" type="sibTrans" cxnId="{FD19C0D5-D621-4524-8694-6651041890B9}">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6000" r="-6000"/>
          </a:stretch>
        </a:blipFill>
      </dgm:spPr>
      <dgm:t>
        <a:bodyPr/>
        <a:lstStyle/>
        <a:p>
          <a:endParaRPr lang="en-US"/>
        </a:p>
      </dgm:t>
    </dgm:pt>
    <dgm:pt modelId="{898DAD23-75B1-475C-BEAB-6481E9089242}">
      <dgm:prSet phldrT="[Text]" custT="1"/>
      <dgm:spPr/>
      <dgm:t>
        <a:bodyPr/>
        <a:lstStyle/>
        <a:p>
          <a:pPr algn="ctr"/>
          <a:r>
            <a:rPr lang="en-US" sz="1400" dirty="0" smtClean="0">
              <a:latin typeface="FaceplateSans OT AGauge" panose="02000506040000020003" pitchFamily="50" charset="0"/>
            </a:rPr>
            <a:t>School PTO/PTA or Affiliate Organizations</a:t>
          </a:r>
          <a:endParaRPr lang="en-US" sz="1400" dirty="0">
            <a:latin typeface="FaceplateSans OT AGauge" panose="02000506040000020003" pitchFamily="50" charset="0"/>
          </a:endParaRPr>
        </a:p>
      </dgm:t>
    </dgm:pt>
    <dgm:pt modelId="{133817EF-F315-484F-8FA7-21C5DF015868}" type="parTrans" cxnId="{2CDF8DFD-85B2-40F4-94D3-6F7430C305ED}">
      <dgm:prSet/>
      <dgm:spPr/>
      <dgm:t>
        <a:bodyPr/>
        <a:lstStyle/>
        <a:p>
          <a:endParaRPr lang="en-US"/>
        </a:p>
      </dgm:t>
    </dgm:pt>
    <dgm:pt modelId="{CBC18D04-6A33-40CE-8117-C9BC9321D8D7}" type="sibTrans" cxnId="{2CDF8DFD-85B2-40F4-94D3-6F7430C305ED}">
      <dgm:prSet/>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8000" r="-8000"/>
          </a:stretch>
        </a:blipFill>
      </dgm:spPr>
      <dgm:t>
        <a:bodyPr/>
        <a:lstStyle/>
        <a:p>
          <a:endParaRPr lang="en-US"/>
        </a:p>
      </dgm:t>
    </dgm:pt>
    <dgm:pt modelId="{CEC87144-D6C2-4ECD-927E-C0C5C57CCB96}">
      <dgm:prSet phldrT="[Text]" custT="1"/>
      <dgm:spPr/>
      <dgm:t>
        <a:bodyPr/>
        <a:lstStyle/>
        <a:p>
          <a:pPr algn="ctr"/>
          <a:r>
            <a:rPr lang="en-US" sz="1400" dirty="0" smtClean="0">
              <a:latin typeface="FaceplateSans OT AGauge" panose="02000506040000020003" pitchFamily="50" charset="0"/>
            </a:rPr>
            <a:t>Community Centers and other Non-Profit Charity Organizations</a:t>
          </a:r>
          <a:endParaRPr lang="en-US" sz="1400" dirty="0">
            <a:latin typeface="FaceplateSans OT AGauge" panose="02000506040000020003" pitchFamily="50" charset="0"/>
          </a:endParaRPr>
        </a:p>
      </dgm:t>
    </dgm:pt>
    <dgm:pt modelId="{DA240411-F3D6-4C37-BE0D-B8270110B9EA}" type="parTrans" cxnId="{AA0204AE-A1C9-4709-9899-E3A8E45E9BF1}">
      <dgm:prSet/>
      <dgm:spPr/>
      <dgm:t>
        <a:bodyPr/>
        <a:lstStyle/>
        <a:p>
          <a:endParaRPr lang="en-US"/>
        </a:p>
      </dgm:t>
    </dgm:pt>
    <dgm:pt modelId="{45E83AF4-32EA-4DDB-A712-3A3A80199A45}" type="sibTrans" cxnId="{AA0204AE-A1C9-4709-9899-E3A8E45E9BF1}">
      <dgm:prSet/>
      <dgm:spPr>
        <a:blipFill>
          <a:blip xmlns:r="http://schemas.openxmlformats.org/officeDocument/2006/relationships" r:embed="rId4">
            <a:extLst>
              <a:ext uri="{28A0092B-C50C-407E-A947-70E740481C1C}">
                <a14:useLocalDpi xmlns:a14="http://schemas.microsoft.com/office/drawing/2010/main" val="0"/>
              </a:ext>
            </a:extLst>
          </a:blip>
          <a:srcRect/>
          <a:stretch>
            <a:fillRect l="-57000" r="-57000"/>
          </a:stretch>
        </a:blipFill>
      </dgm:spPr>
      <dgm:t>
        <a:bodyPr/>
        <a:lstStyle/>
        <a:p>
          <a:endParaRPr lang="en-US"/>
        </a:p>
      </dgm:t>
    </dgm:pt>
    <dgm:pt modelId="{983AAE5F-0D7F-4191-BFBF-6C5250459235}" type="pres">
      <dgm:prSet presAssocID="{166989DE-24EC-436F-9E06-014C0200F7C8}" presName="Name0" presStyleCnt="0">
        <dgm:presLayoutVars>
          <dgm:chMax val="7"/>
          <dgm:chPref val="7"/>
          <dgm:dir/>
        </dgm:presLayoutVars>
      </dgm:prSet>
      <dgm:spPr/>
      <dgm:t>
        <a:bodyPr/>
        <a:lstStyle/>
        <a:p>
          <a:endParaRPr lang="en-US"/>
        </a:p>
      </dgm:t>
    </dgm:pt>
    <dgm:pt modelId="{07F21C01-F7D3-482F-8810-B567D1BB492F}" type="pres">
      <dgm:prSet presAssocID="{166989DE-24EC-436F-9E06-014C0200F7C8}" presName="Name1" presStyleCnt="0"/>
      <dgm:spPr/>
    </dgm:pt>
    <dgm:pt modelId="{9A84B26D-AD40-4C93-8E3F-A1D8BCD81C87}" type="pres">
      <dgm:prSet presAssocID="{10C96B8C-20CA-483F-A148-4D44E6FFB599}" presName="picture_1" presStyleCnt="0"/>
      <dgm:spPr/>
    </dgm:pt>
    <dgm:pt modelId="{18296228-D03D-43E0-83D1-564ADE02C320}" type="pres">
      <dgm:prSet presAssocID="{10C96B8C-20CA-483F-A148-4D44E6FFB599}" presName="pictureRepeatNode" presStyleLbl="alignImgPlace1" presStyleIdx="0" presStyleCnt="4" custScaleX="104703" custScaleY="98881"/>
      <dgm:spPr/>
      <dgm:t>
        <a:bodyPr/>
        <a:lstStyle/>
        <a:p>
          <a:endParaRPr lang="en-US"/>
        </a:p>
      </dgm:t>
    </dgm:pt>
    <dgm:pt modelId="{B553E238-5EEA-4556-B58C-9CBC99EE569C}" type="pres">
      <dgm:prSet presAssocID="{ADA2A298-F8F6-49C9-9546-07E6DFB5B031}" presName="text_1" presStyleLbl="node1" presStyleIdx="0" presStyleCnt="0" custScaleX="65278" custScaleY="89799" custLinFactY="-69938" custLinFactNeighborX="-49436" custLinFactNeighborY="-100000">
        <dgm:presLayoutVars>
          <dgm:bulletEnabled val="1"/>
        </dgm:presLayoutVars>
      </dgm:prSet>
      <dgm:spPr/>
      <dgm:t>
        <a:bodyPr/>
        <a:lstStyle/>
        <a:p>
          <a:endParaRPr lang="en-US"/>
        </a:p>
      </dgm:t>
    </dgm:pt>
    <dgm:pt modelId="{743B24D7-CDED-49C9-A928-03027AAD34CD}" type="pres">
      <dgm:prSet presAssocID="{0B73AC47-738F-491D-8B39-BECDE2F13DA4}" presName="picture_2" presStyleCnt="0"/>
      <dgm:spPr/>
    </dgm:pt>
    <dgm:pt modelId="{6A318DB2-DB15-4507-8893-888EC8A566BD}" type="pres">
      <dgm:prSet presAssocID="{0B73AC47-738F-491D-8B39-BECDE2F13DA4}" presName="pictureRepeatNode" presStyleLbl="alignImgPlace1" presStyleIdx="1" presStyleCnt="4" custScaleX="91590" custScaleY="88915" custLinFactNeighborX="-42616" custLinFactNeighborY="-13554"/>
      <dgm:spPr/>
      <dgm:t>
        <a:bodyPr/>
        <a:lstStyle/>
        <a:p>
          <a:endParaRPr lang="en-US"/>
        </a:p>
      </dgm:t>
    </dgm:pt>
    <dgm:pt modelId="{16C359F3-0873-4722-9506-C7FC49815440}" type="pres">
      <dgm:prSet presAssocID="{728E5CF8-025D-4B66-AF1C-F471826E5FE8}" presName="line_2" presStyleLbl="parChTrans1D1" presStyleIdx="0" presStyleCnt="3" custFlipVert="1" custSzY="1127434" custScaleX="45043" custLinFactY="300000" custLinFactNeighborX="1061" custLinFactNeighborY="335000"/>
      <dgm:spPr>
        <a:ln w="47625">
          <a:solidFill>
            <a:srgbClr val="92D050"/>
          </a:solidFill>
        </a:ln>
      </dgm:spPr>
      <dgm:t>
        <a:bodyPr/>
        <a:lstStyle/>
        <a:p>
          <a:endParaRPr lang="en-US"/>
        </a:p>
      </dgm:t>
    </dgm:pt>
    <dgm:pt modelId="{D25D1370-1A91-470A-B05E-FFE22E9441A4}" type="pres">
      <dgm:prSet presAssocID="{728E5CF8-025D-4B66-AF1C-F471826E5FE8}" presName="textparent_2" presStyleLbl="node1" presStyleIdx="0" presStyleCnt="0"/>
      <dgm:spPr/>
    </dgm:pt>
    <dgm:pt modelId="{2FEC2D1F-8C5A-4122-9EA3-262CB5607AB3}" type="pres">
      <dgm:prSet presAssocID="{728E5CF8-025D-4B66-AF1C-F471826E5FE8}" presName="text_2" presStyleLbl="revTx" presStyleIdx="0" presStyleCnt="3" custScaleX="267770" custLinFactNeighborX="-77747" custLinFactNeighborY="-14184">
        <dgm:presLayoutVars>
          <dgm:bulletEnabled val="1"/>
        </dgm:presLayoutVars>
      </dgm:prSet>
      <dgm:spPr/>
      <dgm:t>
        <a:bodyPr/>
        <a:lstStyle/>
        <a:p>
          <a:endParaRPr lang="en-US"/>
        </a:p>
      </dgm:t>
    </dgm:pt>
    <dgm:pt modelId="{9EE2176D-40E7-4579-9BE6-E2AEAA909BBE}" type="pres">
      <dgm:prSet presAssocID="{CBC18D04-6A33-40CE-8117-C9BC9321D8D7}" presName="picture_3" presStyleCnt="0"/>
      <dgm:spPr/>
    </dgm:pt>
    <dgm:pt modelId="{4E11F409-6EEE-45F7-8ABA-1F26808F3EC5}" type="pres">
      <dgm:prSet presAssocID="{CBC18D04-6A33-40CE-8117-C9BC9321D8D7}" presName="pictureRepeatNode" presStyleLbl="alignImgPlace1" presStyleIdx="2" presStyleCnt="4" custScaleX="125862" custScaleY="114841" custLinFactNeighborX="41039" custLinFactNeighborY="26"/>
      <dgm:spPr/>
      <dgm:t>
        <a:bodyPr/>
        <a:lstStyle/>
        <a:p>
          <a:endParaRPr lang="en-US"/>
        </a:p>
      </dgm:t>
    </dgm:pt>
    <dgm:pt modelId="{CBD9A254-7870-408D-939B-E98F966042C6}" type="pres">
      <dgm:prSet presAssocID="{898DAD23-75B1-475C-BEAB-6481E9089242}" presName="line_3" presStyleLbl="parChTrans1D1" presStyleIdx="1" presStyleCnt="3" custLinFactNeighborX="-229" custLinFactNeighborY="-63047"/>
      <dgm:spPr>
        <a:ln w="47625">
          <a:solidFill>
            <a:srgbClr val="00B0F0"/>
          </a:solidFill>
        </a:ln>
      </dgm:spPr>
      <dgm:t>
        <a:bodyPr/>
        <a:lstStyle/>
        <a:p>
          <a:endParaRPr lang="en-US"/>
        </a:p>
      </dgm:t>
    </dgm:pt>
    <dgm:pt modelId="{DAE4C65E-4FB1-42B5-B640-99FADF9EBF3B}" type="pres">
      <dgm:prSet presAssocID="{898DAD23-75B1-475C-BEAB-6481E9089242}" presName="textparent_3" presStyleLbl="node1" presStyleIdx="0" presStyleCnt="0"/>
      <dgm:spPr/>
    </dgm:pt>
    <dgm:pt modelId="{F7F1B4DB-0F3F-4713-A390-10697651EB53}" type="pres">
      <dgm:prSet presAssocID="{898DAD23-75B1-475C-BEAB-6481E9089242}" presName="text_3" presStyleLbl="revTx" presStyleIdx="1" presStyleCnt="3" custScaleX="126249" custLinFactNeighborX="68509" custLinFactNeighborY="-1221">
        <dgm:presLayoutVars>
          <dgm:bulletEnabled val="1"/>
        </dgm:presLayoutVars>
      </dgm:prSet>
      <dgm:spPr/>
      <dgm:t>
        <a:bodyPr/>
        <a:lstStyle/>
        <a:p>
          <a:endParaRPr lang="en-US"/>
        </a:p>
      </dgm:t>
    </dgm:pt>
    <dgm:pt modelId="{E3DC6A74-B961-4A19-B1F4-E291C983BEB6}" type="pres">
      <dgm:prSet presAssocID="{45E83AF4-32EA-4DDB-A712-3A3A80199A45}" presName="picture_4" presStyleCnt="0"/>
      <dgm:spPr/>
    </dgm:pt>
    <dgm:pt modelId="{249E5193-104E-46D6-A8AA-C15AD44CE636}" type="pres">
      <dgm:prSet presAssocID="{45E83AF4-32EA-4DDB-A712-3A3A80199A45}" presName="pictureRepeatNode" presStyleLbl="alignImgPlace1" presStyleIdx="3" presStyleCnt="4" custScaleX="122222" custScaleY="109878" custLinFactNeighborX="-8781" custLinFactNeighborY="22853"/>
      <dgm:spPr/>
      <dgm:t>
        <a:bodyPr/>
        <a:lstStyle/>
        <a:p>
          <a:endParaRPr lang="en-US"/>
        </a:p>
      </dgm:t>
    </dgm:pt>
    <dgm:pt modelId="{19A14427-7A12-4719-9374-55110345617F}" type="pres">
      <dgm:prSet presAssocID="{CEC87144-D6C2-4ECD-927E-C0C5C57CCB96}" presName="line_4" presStyleLbl="parChTrans1D1" presStyleIdx="2" presStyleCnt="3" custSzY="914402" custScaleX="80759" custLinFactY="-500214" custLinFactNeighborX="3492" custLinFactNeighborY="-600000"/>
      <dgm:spPr>
        <a:ln w="47625">
          <a:solidFill>
            <a:srgbClr val="FFC000"/>
          </a:solidFill>
        </a:ln>
      </dgm:spPr>
      <dgm:t>
        <a:bodyPr/>
        <a:lstStyle/>
        <a:p>
          <a:endParaRPr lang="en-US"/>
        </a:p>
      </dgm:t>
    </dgm:pt>
    <dgm:pt modelId="{0F931B1B-AF25-4607-B496-8DAABA7FC08A}" type="pres">
      <dgm:prSet presAssocID="{CEC87144-D6C2-4ECD-927E-C0C5C57CCB96}" presName="textparent_4" presStyleLbl="node1" presStyleIdx="0" presStyleCnt="0"/>
      <dgm:spPr/>
    </dgm:pt>
    <dgm:pt modelId="{419AF486-7B6B-44C1-8FD7-014316F4D871}" type="pres">
      <dgm:prSet presAssocID="{CEC87144-D6C2-4ECD-927E-C0C5C57CCB96}" presName="text_4" presStyleLbl="revTx" presStyleIdx="2" presStyleCnt="3" custLinFactNeighborX="19975" custLinFactNeighborY="17915">
        <dgm:presLayoutVars>
          <dgm:bulletEnabled val="1"/>
        </dgm:presLayoutVars>
      </dgm:prSet>
      <dgm:spPr/>
      <dgm:t>
        <a:bodyPr/>
        <a:lstStyle/>
        <a:p>
          <a:endParaRPr lang="en-US"/>
        </a:p>
      </dgm:t>
    </dgm:pt>
  </dgm:ptLst>
  <dgm:cxnLst>
    <dgm:cxn modelId="{01AC6379-E417-489F-91FF-DA18567CD719}" type="presOf" srcId="{CEC87144-D6C2-4ECD-927E-C0C5C57CCB96}" destId="{419AF486-7B6B-44C1-8FD7-014316F4D871}" srcOrd="0" destOrd="0" presId="urn:microsoft.com/office/officeart/2008/layout/CircularPictureCallout"/>
    <dgm:cxn modelId="{DE863467-D314-48E2-B9DE-2EADEEC6D5B4}" type="presOf" srcId="{166989DE-24EC-436F-9E06-014C0200F7C8}" destId="{983AAE5F-0D7F-4191-BFBF-6C5250459235}" srcOrd="0" destOrd="0" presId="urn:microsoft.com/office/officeart/2008/layout/CircularPictureCallout"/>
    <dgm:cxn modelId="{FD19C0D5-D621-4524-8694-6651041890B9}" srcId="{166989DE-24EC-436F-9E06-014C0200F7C8}" destId="{728E5CF8-025D-4B66-AF1C-F471826E5FE8}" srcOrd="1" destOrd="0" parTransId="{4F17C4C0-2628-43DF-9B83-821C3B2D1EDB}" sibTransId="{0B73AC47-738F-491D-8B39-BECDE2F13DA4}"/>
    <dgm:cxn modelId="{69933A50-4C7E-493E-A273-EB9F546E3FA3}" srcId="{166989DE-24EC-436F-9E06-014C0200F7C8}" destId="{ADA2A298-F8F6-49C9-9546-07E6DFB5B031}" srcOrd="0" destOrd="0" parTransId="{B63E06A7-1181-4C1F-B267-564170013FF9}" sibTransId="{10C96B8C-20CA-483F-A148-4D44E6FFB599}"/>
    <dgm:cxn modelId="{AA0204AE-A1C9-4709-9899-E3A8E45E9BF1}" srcId="{166989DE-24EC-436F-9E06-014C0200F7C8}" destId="{CEC87144-D6C2-4ECD-927E-C0C5C57CCB96}" srcOrd="3" destOrd="0" parTransId="{DA240411-F3D6-4C37-BE0D-B8270110B9EA}" sibTransId="{45E83AF4-32EA-4DDB-A712-3A3A80199A45}"/>
    <dgm:cxn modelId="{731F7AF5-2182-459C-B7C3-48907503C158}" type="presOf" srcId="{0B73AC47-738F-491D-8B39-BECDE2F13DA4}" destId="{6A318DB2-DB15-4507-8893-888EC8A566BD}" srcOrd="0" destOrd="0" presId="urn:microsoft.com/office/officeart/2008/layout/CircularPictureCallout"/>
    <dgm:cxn modelId="{16A21DD3-9A08-40EE-A688-66693964B974}" type="presOf" srcId="{898DAD23-75B1-475C-BEAB-6481E9089242}" destId="{F7F1B4DB-0F3F-4713-A390-10697651EB53}" srcOrd="0" destOrd="0" presId="urn:microsoft.com/office/officeart/2008/layout/CircularPictureCallout"/>
    <dgm:cxn modelId="{49E70525-4543-4F25-B747-EE7F717940CD}" type="presOf" srcId="{45E83AF4-32EA-4DDB-A712-3A3A80199A45}" destId="{249E5193-104E-46D6-A8AA-C15AD44CE636}" srcOrd="0" destOrd="0" presId="urn:microsoft.com/office/officeart/2008/layout/CircularPictureCallout"/>
    <dgm:cxn modelId="{5B4DA9E1-E98D-4580-84BD-FFCFC214F733}" type="presOf" srcId="{728E5CF8-025D-4B66-AF1C-F471826E5FE8}" destId="{2FEC2D1F-8C5A-4122-9EA3-262CB5607AB3}" srcOrd="0" destOrd="0" presId="urn:microsoft.com/office/officeart/2008/layout/CircularPictureCallout"/>
    <dgm:cxn modelId="{1CC060BE-28C0-45C3-8B62-AB50F479BF0A}" type="presOf" srcId="{CBC18D04-6A33-40CE-8117-C9BC9321D8D7}" destId="{4E11F409-6EEE-45F7-8ABA-1F26808F3EC5}" srcOrd="0" destOrd="0" presId="urn:microsoft.com/office/officeart/2008/layout/CircularPictureCallout"/>
    <dgm:cxn modelId="{B43CA3B1-586A-49D2-84F4-1B53E6CA70D4}" type="presOf" srcId="{10C96B8C-20CA-483F-A148-4D44E6FFB599}" destId="{18296228-D03D-43E0-83D1-564ADE02C320}" srcOrd="0" destOrd="0" presId="urn:microsoft.com/office/officeart/2008/layout/CircularPictureCallout"/>
    <dgm:cxn modelId="{72B79E37-091E-4CA5-9FE2-BC850D08511E}" type="presOf" srcId="{ADA2A298-F8F6-49C9-9546-07E6DFB5B031}" destId="{B553E238-5EEA-4556-B58C-9CBC99EE569C}" srcOrd="0" destOrd="0" presId="urn:microsoft.com/office/officeart/2008/layout/CircularPictureCallout"/>
    <dgm:cxn modelId="{2CDF8DFD-85B2-40F4-94D3-6F7430C305ED}" srcId="{166989DE-24EC-436F-9E06-014C0200F7C8}" destId="{898DAD23-75B1-475C-BEAB-6481E9089242}" srcOrd="2" destOrd="0" parTransId="{133817EF-F315-484F-8FA7-21C5DF015868}" sibTransId="{CBC18D04-6A33-40CE-8117-C9BC9321D8D7}"/>
    <dgm:cxn modelId="{D9E0640C-8AF8-4AB0-8CBD-FAD6DBC4A119}" type="presParOf" srcId="{983AAE5F-0D7F-4191-BFBF-6C5250459235}" destId="{07F21C01-F7D3-482F-8810-B567D1BB492F}" srcOrd="0" destOrd="0" presId="urn:microsoft.com/office/officeart/2008/layout/CircularPictureCallout"/>
    <dgm:cxn modelId="{B0F5F08E-BB9C-40E3-8E9F-DAE03DC6FF14}" type="presParOf" srcId="{07F21C01-F7D3-482F-8810-B567D1BB492F}" destId="{9A84B26D-AD40-4C93-8E3F-A1D8BCD81C87}" srcOrd="0" destOrd="0" presId="urn:microsoft.com/office/officeart/2008/layout/CircularPictureCallout"/>
    <dgm:cxn modelId="{CF0BDF95-3CC0-4EE3-A208-52CEFB2C5229}" type="presParOf" srcId="{9A84B26D-AD40-4C93-8E3F-A1D8BCD81C87}" destId="{18296228-D03D-43E0-83D1-564ADE02C320}" srcOrd="0" destOrd="0" presId="urn:microsoft.com/office/officeart/2008/layout/CircularPictureCallout"/>
    <dgm:cxn modelId="{769B584D-B0F4-4747-B6B2-870DFC7C27AC}" type="presParOf" srcId="{07F21C01-F7D3-482F-8810-B567D1BB492F}" destId="{B553E238-5EEA-4556-B58C-9CBC99EE569C}" srcOrd="1" destOrd="0" presId="urn:microsoft.com/office/officeart/2008/layout/CircularPictureCallout"/>
    <dgm:cxn modelId="{F9BFF18F-FFE5-4486-B6BE-A28196323FDC}" type="presParOf" srcId="{07F21C01-F7D3-482F-8810-B567D1BB492F}" destId="{743B24D7-CDED-49C9-A928-03027AAD34CD}" srcOrd="2" destOrd="0" presId="urn:microsoft.com/office/officeart/2008/layout/CircularPictureCallout"/>
    <dgm:cxn modelId="{A72D50C8-CD4D-4C22-88B6-73463A3C7F56}" type="presParOf" srcId="{743B24D7-CDED-49C9-A928-03027AAD34CD}" destId="{6A318DB2-DB15-4507-8893-888EC8A566BD}" srcOrd="0" destOrd="0" presId="urn:microsoft.com/office/officeart/2008/layout/CircularPictureCallout"/>
    <dgm:cxn modelId="{04D1184B-9EDC-47C2-9B90-48E01B588137}" type="presParOf" srcId="{07F21C01-F7D3-482F-8810-B567D1BB492F}" destId="{16C359F3-0873-4722-9506-C7FC49815440}" srcOrd="3" destOrd="0" presId="urn:microsoft.com/office/officeart/2008/layout/CircularPictureCallout"/>
    <dgm:cxn modelId="{D0DE8EF8-B039-4160-9F64-D7AA6F688C3A}" type="presParOf" srcId="{07F21C01-F7D3-482F-8810-B567D1BB492F}" destId="{D25D1370-1A91-470A-B05E-FFE22E9441A4}" srcOrd="4" destOrd="0" presId="urn:microsoft.com/office/officeart/2008/layout/CircularPictureCallout"/>
    <dgm:cxn modelId="{D9F4CAD8-60BB-49EB-8F4B-0F4275267547}" type="presParOf" srcId="{D25D1370-1A91-470A-B05E-FFE22E9441A4}" destId="{2FEC2D1F-8C5A-4122-9EA3-262CB5607AB3}" srcOrd="0" destOrd="0" presId="urn:microsoft.com/office/officeart/2008/layout/CircularPictureCallout"/>
    <dgm:cxn modelId="{848AE9C1-D228-4B00-B5DC-719C7D1E865E}" type="presParOf" srcId="{07F21C01-F7D3-482F-8810-B567D1BB492F}" destId="{9EE2176D-40E7-4579-9BE6-E2AEAA909BBE}" srcOrd="5" destOrd="0" presId="urn:microsoft.com/office/officeart/2008/layout/CircularPictureCallout"/>
    <dgm:cxn modelId="{8286E52B-BD84-4163-8D6E-A330AFFAC00C}" type="presParOf" srcId="{9EE2176D-40E7-4579-9BE6-E2AEAA909BBE}" destId="{4E11F409-6EEE-45F7-8ABA-1F26808F3EC5}" srcOrd="0" destOrd="0" presId="urn:microsoft.com/office/officeart/2008/layout/CircularPictureCallout"/>
    <dgm:cxn modelId="{BFA27F62-FEAB-424F-BD28-6DED8569338C}" type="presParOf" srcId="{07F21C01-F7D3-482F-8810-B567D1BB492F}" destId="{CBD9A254-7870-408D-939B-E98F966042C6}" srcOrd="6" destOrd="0" presId="urn:microsoft.com/office/officeart/2008/layout/CircularPictureCallout"/>
    <dgm:cxn modelId="{538EEDC9-EE10-4C9D-AA35-A3763A70211E}" type="presParOf" srcId="{07F21C01-F7D3-482F-8810-B567D1BB492F}" destId="{DAE4C65E-4FB1-42B5-B640-99FADF9EBF3B}" srcOrd="7" destOrd="0" presId="urn:microsoft.com/office/officeart/2008/layout/CircularPictureCallout"/>
    <dgm:cxn modelId="{997718D9-6792-4AD3-A5A0-A8A679332C2B}" type="presParOf" srcId="{DAE4C65E-4FB1-42B5-B640-99FADF9EBF3B}" destId="{F7F1B4DB-0F3F-4713-A390-10697651EB53}" srcOrd="0" destOrd="0" presId="urn:microsoft.com/office/officeart/2008/layout/CircularPictureCallout"/>
    <dgm:cxn modelId="{F1D25FC1-2935-4FD8-8B87-D1D21B194BA9}" type="presParOf" srcId="{07F21C01-F7D3-482F-8810-B567D1BB492F}" destId="{E3DC6A74-B961-4A19-B1F4-E291C983BEB6}" srcOrd="8" destOrd="0" presId="urn:microsoft.com/office/officeart/2008/layout/CircularPictureCallout"/>
    <dgm:cxn modelId="{447B0376-F173-4119-BD05-F1D3183EE1BC}" type="presParOf" srcId="{E3DC6A74-B961-4A19-B1F4-E291C983BEB6}" destId="{249E5193-104E-46D6-A8AA-C15AD44CE636}" srcOrd="0" destOrd="0" presId="urn:microsoft.com/office/officeart/2008/layout/CircularPictureCallout"/>
    <dgm:cxn modelId="{C1001961-4B04-4E30-A8DE-2CF74C4F95F6}" type="presParOf" srcId="{07F21C01-F7D3-482F-8810-B567D1BB492F}" destId="{19A14427-7A12-4719-9374-55110345617F}" srcOrd="9" destOrd="0" presId="urn:microsoft.com/office/officeart/2008/layout/CircularPictureCallout"/>
    <dgm:cxn modelId="{5B8CD868-C6FD-4078-8269-8D9DDF0BF78A}" type="presParOf" srcId="{07F21C01-F7D3-482F-8810-B567D1BB492F}" destId="{0F931B1B-AF25-4607-B496-8DAABA7FC08A}" srcOrd="10" destOrd="0" presId="urn:microsoft.com/office/officeart/2008/layout/CircularPictureCallout"/>
    <dgm:cxn modelId="{F729C526-6BF2-46C4-B071-5E90C411ADC8}" type="presParOf" srcId="{0F931B1B-AF25-4607-B496-8DAABA7FC08A}" destId="{419AF486-7B6B-44C1-8FD7-014316F4D871}" srcOrd="0" destOrd="0" presId="urn:microsoft.com/office/officeart/2008/layout/CircularPictureCallou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A12864-E42D-4606-BBC5-31CA590DABC4}"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US"/>
        </a:p>
      </dgm:t>
    </dgm:pt>
    <dgm:pt modelId="{1CF381BE-D66C-4045-8A23-BA4A8D3E3507}">
      <dgm:prSet phldrT="[Text]"/>
      <dgm:spPr>
        <a:solidFill>
          <a:srgbClr val="92D050"/>
        </a:solidFill>
      </dgm:spPr>
      <dgm:t>
        <a:bodyPr/>
        <a:lstStyle/>
        <a:p>
          <a:r>
            <a:rPr lang="en-US" dirty="0" smtClean="0"/>
            <a:t>Programmatic</a:t>
          </a:r>
          <a:endParaRPr lang="en-US" dirty="0"/>
        </a:p>
      </dgm:t>
    </dgm:pt>
    <dgm:pt modelId="{B5802A1C-E705-47DE-9686-017B951CF5DE}" type="parTrans" cxnId="{555A031D-409E-4B7A-B7A2-6D244268D9F5}">
      <dgm:prSet/>
      <dgm:spPr/>
      <dgm:t>
        <a:bodyPr/>
        <a:lstStyle/>
        <a:p>
          <a:endParaRPr lang="en-US"/>
        </a:p>
      </dgm:t>
    </dgm:pt>
    <dgm:pt modelId="{FA53953D-8E8E-41E2-83EE-E8D4ACC809FA}" type="sibTrans" cxnId="{555A031D-409E-4B7A-B7A2-6D244268D9F5}">
      <dgm:prSet/>
      <dgm:spPr/>
      <dgm:t>
        <a:bodyPr/>
        <a:lstStyle/>
        <a:p>
          <a:endParaRPr lang="en-US"/>
        </a:p>
      </dgm:t>
    </dgm:pt>
    <dgm:pt modelId="{1A2003CD-9008-4F27-9F40-3BB670A6BF55}">
      <dgm:prSet phldrT="[Text]"/>
      <dgm:spPr>
        <a:solidFill>
          <a:srgbClr val="FF0000"/>
        </a:solidFill>
      </dgm:spPr>
      <dgm:t>
        <a:bodyPr/>
        <a:lstStyle/>
        <a:p>
          <a:r>
            <a:rPr lang="en-US" dirty="0" smtClean="0"/>
            <a:t>Fiscal</a:t>
          </a:r>
          <a:endParaRPr lang="en-US" dirty="0"/>
        </a:p>
      </dgm:t>
    </dgm:pt>
    <dgm:pt modelId="{88F33A21-865A-482B-9B70-42AEA07C52EF}" type="parTrans" cxnId="{49D1619E-CB9E-47EB-91B1-0F150CC2DD0D}">
      <dgm:prSet/>
      <dgm:spPr/>
      <dgm:t>
        <a:bodyPr/>
        <a:lstStyle/>
        <a:p>
          <a:endParaRPr lang="en-US"/>
        </a:p>
      </dgm:t>
    </dgm:pt>
    <dgm:pt modelId="{5A8BCCFA-08CC-4085-BDAD-52CCB270FDC1}" type="sibTrans" cxnId="{49D1619E-CB9E-47EB-91B1-0F150CC2DD0D}">
      <dgm:prSet/>
      <dgm:spPr/>
      <dgm:t>
        <a:bodyPr/>
        <a:lstStyle/>
        <a:p>
          <a:endParaRPr lang="en-US"/>
        </a:p>
      </dgm:t>
    </dgm:pt>
    <dgm:pt modelId="{5785972E-0C0E-4E4E-AB59-80A589419AE1}">
      <dgm:prSet phldrT="[Text]"/>
      <dgm:spPr/>
      <dgm:t>
        <a:bodyPr/>
        <a:lstStyle/>
        <a:p>
          <a:r>
            <a:rPr lang="en-US" dirty="0" smtClean="0"/>
            <a:t>Legal</a:t>
          </a:r>
          <a:endParaRPr lang="en-US" dirty="0"/>
        </a:p>
      </dgm:t>
    </dgm:pt>
    <dgm:pt modelId="{1B0420A6-3D3B-4878-A838-37D5A76424F4}" type="parTrans" cxnId="{DD0F5986-BA87-4FEC-A68C-D6BDD7EBC02E}">
      <dgm:prSet/>
      <dgm:spPr/>
      <dgm:t>
        <a:bodyPr/>
        <a:lstStyle/>
        <a:p>
          <a:endParaRPr lang="en-US"/>
        </a:p>
      </dgm:t>
    </dgm:pt>
    <dgm:pt modelId="{D230340A-C710-4528-9081-A0C8E0ACCA39}" type="sibTrans" cxnId="{DD0F5986-BA87-4FEC-A68C-D6BDD7EBC02E}">
      <dgm:prSet/>
      <dgm:spPr/>
      <dgm:t>
        <a:bodyPr/>
        <a:lstStyle/>
        <a:p>
          <a:endParaRPr lang="en-US"/>
        </a:p>
      </dgm:t>
    </dgm:pt>
    <dgm:pt modelId="{EB8087B1-A7D8-4307-874A-ABC7E06F84AF}">
      <dgm:prSet phldrT="[Text]"/>
      <dgm:spPr>
        <a:solidFill>
          <a:schemeClr val="accent6">
            <a:lumMod val="75000"/>
          </a:schemeClr>
        </a:solidFill>
      </dgm:spPr>
      <dgm:t>
        <a:bodyPr/>
        <a:lstStyle/>
        <a:p>
          <a:r>
            <a:rPr lang="en-US" dirty="0" smtClean="0"/>
            <a:t>Advocacy</a:t>
          </a:r>
          <a:endParaRPr lang="en-US" dirty="0"/>
        </a:p>
      </dgm:t>
    </dgm:pt>
    <dgm:pt modelId="{58A1F7DD-58F7-4367-8E0B-1C8F752A750D}" type="sibTrans" cxnId="{B1BA0B29-54BB-48F3-B485-EAEDECD6AE11}">
      <dgm:prSet/>
      <dgm:spPr/>
      <dgm:t>
        <a:bodyPr/>
        <a:lstStyle/>
        <a:p>
          <a:endParaRPr lang="en-US"/>
        </a:p>
      </dgm:t>
    </dgm:pt>
    <dgm:pt modelId="{B0E08A25-D92B-48E3-8ED1-54E6C7E70A57}" type="parTrans" cxnId="{B1BA0B29-54BB-48F3-B485-EAEDECD6AE11}">
      <dgm:prSet/>
      <dgm:spPr/>
      <dgm:t>
        <a:bodyPr/>
        <a:lstStyle/>
        <a:p>
          <a:endParaRPr lang="en-US"/>
        </a:p>
      </dgm:t>
    </dgm:pt>
    <dgm:pt modelId="{F19DC3ED-3789-4FE3-9C2E-CB91D5B7F6CE}" type="pres">
      <dgm:prSet presAssocID="{8BA12864-E42D-4606-BBC5-31CA590DABC4}" presName="matrix" presStyleCnt="0">
        <dgm:presLayoutVars>
          <dgm:chMax val="1"/>
          <dgm:dir/>
          <dgm:resizeHandles val="exact"/>
        </dgm:presLayoutVars>
      </dgm:prSet>
      <dgm:spPr/>
      <dgm:t>
        <a:bodyPr/>
        <a:lstStyle/>
        <a:p>
          <a:endParaRPr lang="en-US"/>
        </a:p>
      </dgm:t>
    </dgm:pt>
    <dgm:pt modelId="{B1348AA6-862A-4D66-B08D-A38672B05165}" type="pres">
      <dgm:prSet presAssocID="{8BA12864-E42D-4606-BBC5-31CA590DABC4}" presName="axisShape" presStyleLbl="bgShp" presStyleIdx="0" presStyleCnt="1"/>
      <dgm:spPr>
        <a:solidFill>
          <a:schemeClr val="tx1"/>
        </a:solidFill>
      </dgm:spPr>
      <dgm:t>
        <a:bodyPr/>
        <a:lstStyle/>
        <a:p>
          <a:endParaRPr lang="en-US"/>
        </a:p>
      </dgm:t>
    </dgm:pt>
    <dgm:pt modelId="{F68FEA08-8514-42BE-9F9A-A00FDCF1DA09}" type="pres">
      <dgm:prSet presAssocID="{8BA12864-E42D-4606-BBC5-31CA590DABC4}" presName="rect1" presStyleLbl="node1" presStyleIdx="0" presStyleCnt="4">
        <dgm:presLayoutVars>
          <dgm:chMax val="0"/>
          <dgm:chPref val="0"/>
          <dgm:bulletEnabled val="1"/>
        </dgm:presLayoutVars>
      </dgm:prSet>
      <dgm:spPr/>
      <dgm:t>
        <a:bodyPr/>
        <a:lstStyle/>
        <a:p>
          <a:endParaRPr lang="en-US"/>
        </a:p>
      </dgm:t>
    </dgm:pt>
    <dgm:pt modelId="{073A6203-1F7E-4214-9E0A-78CBDD5EFE62}" type="pres">
      <dgm:prSet presAssocID="{8BA12864-E42D-4606-BBC5-31CA590DABC4}" presName="rect2" presStyleLbl="node1" presStyleIdx="1" presStyleCnt="4">
        <dgm:presLayoutVars>
          <dgm:chMax val="0"/>
          <dgm:chPref val="0"/>
          <dgm:bulletEnabled val="1"/>
        </dgm:presLayoutVars>
      </dgm:prSet>
      <dgm:spPr/>
      <dgm:t>
        <a:bodyPr/>
        <a:lstStyle/>
        <a:p>
          <a:endParaRPr lang="en-US"/>
        </a:p>
      </dgm:t>
    </dgm:pt>
    <dgm:pt modelId="{876335B4-CDCA-4BD9-955B-C5433735086A}" type="pres">
      <dgm:prSet presAssocID="{8BA12864-E42D-4606-BBC5-31CA590DABC4}" presName="rect3" presStyleLbl="node1" presStyleIdx="2" presStyleCnt="4">
        <dgm:presLayoutVars>
          <dgm:chMax val="0"/>
          <dgm:chPref val="0"/>
          <dgm:bulletEnabled val="1"/>
        </dgm:presLayoutVars>
      </dgm:prSet>
      <dgm:spPr/>
      <dgm:t>
        <a:bodyPr/>
        <a:lstStyle/>
        <a:p>
          <a:endParaRPr lang="en-US"/>
        </a:p>
      </dgm:t>
    </dgm:pt>
    <dgm:pt modelId="{8043C5B2-5BFE-42A4-B235-51AA68E4BED0}" type="pres">
      <dgm:prSet presAssocID="{8BA12864-E42D-4606-BBC5-31CA590DABC4}" presName="rect4" presStyleLbl="node1" presStyleIdx="3" presStyleCnt="4">
        <dgm:presLayoutVars>
          <dgm:chMax val="0"/>
          <dgm:chPref val="0"/>
          <dgm:bulletEnabled val="1"/>
        </dgm:presLayoutVars>
      </dgm:prSet>
      <dgm:spPr/>
      <dgm:t>
        <a:bodyPr/>
        <a:lstStyle/>
        <a:p>
          <a:endParaRPr lang="en-US"/>
        </a:p>
      </dgm:t>
    </dgm:pt>
  </dgm:ptLst>
  <dgm:cxnLst>
    <dgm:cxn modelId="{2E8AB3B6-EB1D-477A-BD1F-DF4F08685C4A}" type="presOf" srcId="{5785972E-0C0E-4E4E-AB59-80A589419AE1}" destId="{8043C5B2-5BFE-42A4-B235-51AA68E4BED0}" srcOrd="0" destOrd="0" presId="urn:microsoft.com/office/officeart/2005/8/layout/matrix2"/>
    <dgm:cxn modelId="{112D5E52-928B-4E02-AF76-D7D6FEB7C34B}" type="presOf" srcId="{EB8087B1-A7D8-4307-874A-ABC7E06F84AF}" destId="{F68FEA08-8514-42BE-9F9A-A00FDCF1DA09}" srcOrd="0" destOrd="0" presId="urn:microsoft.com/office/officeart/2005/8/layout/matrix2"/>
    <dgm:cxn modelId="{49D1619E-CB9E-47EB-91B1-0F150CC2DD0D}" srcId="{8BA12864-E42D-4606-BBC5-31CA590DABC4}" destId="{1A2003CD-9008-4F27-9F40-3BB670A6BF55}" srcOrd="2" destOrd="0" parTransId="{88F33A21-865A-482B-9B70-42AEA07C52EF}" sibTransId="{5A8BCCFA-08CC-4085-BDAD-52CCB270FDC1}"/>
    <dgm:cxn modelId="{7D000D65-81E2-4B7A-8FC2-D1E748F7D998}" type="presOf" srcId="{1CF381BE-D66C-4045-8A23-BA4A8D3E3507}" destId="{073A6203-1F7E-4214-9E0A-78CBDD5EFE62}" srcOrd="0" destOrd="0" presId="urn:microsoft.com/office/officeart/2005/8/layout/matrix2"/>
    <dgm:cxn modelId="{F31CC44B-FB24-4D19-A662-EEE7A93EA3B9}" type="presOf" srcId="{8BA12864-E42D-4606-BBC5-31CA590DABC4}" destId="{F19DC3ED-3789-4FE3-9C2E-CB91D5B7F6CE}" srcOrd="0" destOrd="0" presId="urn:microsoft.com/office/officeart/2005/8/layout/matrix2"/>
    <dgm:cxn modelId="{DD0F5986-BA87-4FEC-A68C-D6BDD7EBC02E}" srcId="{8BA12864-E42D-4606-BBC5-31CA590DABC4}" destId="{5785972E-0C0E-4E4E-AB59-80A589419AE1}" srcOrd="3" destOrd="0" parTransId="{1B0420A6-3D3B-4878-A838-37D5A76424F4}" sibTransId="{D230340A-C710-4528-9081-A0C8E0ACCA39}"/>
    <dgm:cxn modelId="{555A031D-409E-4B7A-B7A2-6D244268D9F5}" srcId="{8BA12864-E42D-4606-BBC5-31CA590DABC4}" destId="{1CF381BE-D66C-4045-8A23-BA4A8D3E3507}" srcOrd="1" destOrd="0" parTransId="{B5802A1C-E705-47DE-9686-017B951CF5DE}" sibTransId="{FA53953D-8E8E-41E2-83EE-E8D4ACC809FA}"/>
    <dgm:cxn modelId="{5A083C96-9C08-4B70-A200-E32D9A5EA122}" type="presOf" srcId="{1A2003CD-9008-4F27-9F40-3BB670A6BF55}" destId="{876335B4-CDCA-4BD9-955B-C5433735086A}" srcOrd="0" destOrd="0" presId="urn:microsoft.com/office/officeart/2005/8/layout/matrix2"/>
    <dgm:cxn modelId="{B1BA0B29-54BB-48F3-B485-EAEDECD6AE11}" srcId="{8BA12864-E42D-4606-BBC5-31CA590DABC4}" destId="{EB8087B1-A7D8-4307-874A-ABC7E06F84AF}" srcOrd="0" destOrd="0" parTransId="{B0E08A25-D92B-48E3-8ED1-54E6C7E70A57}" sibTransId="{58A1F7DD-58F7-4367-8E0B-1C8F752A750D}"/>
    <dgm:cxn modelId="{9109FCE1-B2B0-4EBF-8AC2-770E30EAB6C7}" type="presParOf" srcId="{F19DC3ED-3789-4FE3-9C2E-CB91D5B7F6CE}" destId="{B1348AA6-862A-4D66-B08D-A38672B05165}" srcOrd="0" destOrd="0" presId="urn:microsoft.com/office/officeart/2005/8/layout/matrix2"/>
    <dgm:cxn modelId="{3499C976-1616-4A9B-A147-BA8A210367B8}" type="presParOf" srcId="{F19DC3ED-3789-4FE3-9C2E-CB91D5B7F6CE}" destId="{F68FEA08-8514-42BE-9F9A-A00FDCF1DA09}" srcOrd="1" destOrd="0" presId="urn:microsoft.com/office/officeart/2005/8/layout/matrix2"/>
    <dgm:cxn modelId="{C9545F86-0C2E-4255-945E-DB198A69CDF0}" type="presParOf" srcId="{F19DC3ED-3789-4FE3-9C2E-CB91D5B7F6CE}" destId="{073A6203-1F7E-4214-9E0A-78CBDD5EFE62}" srcOrd="2" destOrd="0" presId="urn:microsoft.com/office/officeart/2005/8/layout/matrix2"/>
    <dgm:cxn modelId="{6101263C-CEE1-4C7B-83A2-B86FBC7A1E25}" type="presParOf" srcId="{F19DC3ED-3789-4FE3-9C2E-CB91D5B7F6CE}" destId="{876335B4-CDCA-4BD9-955B-C5433735086A}" srcOrd="3" destOrd="0" presId="urn:microsoft.com/office/officeart/2005/8/layout/matrix2"/>
    <dgm:cxn modelId="{14CCF32D-E84F-4E89-832B-5816414FF86D}" type="presParOf" srcId="{F19DC3ED-3789-4FE3-9C2E-CB91D5B7F6CE}" destId="{8043C5B2-5BFE-42A4-B235-51AA68E4BED0}"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8AD2B9-2AAB-4B56-8E8E-54088FB459C6}" type="doc">
      <dgm:prSet loTypeId="urn:microsoft.com/office/officeart/2005/8/layout/pyramid2" loCatId="pyramid" qsTypeId="urn:microsoft.com/office/officeart/2005/8/quickstyle/simple1" qsCatId="simple" csTypeId="urn:microsoft.com/office/officeart/2005/8/colors/accent1_2" csCatId="accent1" phldr="1"/>
      <dgm:spPr/>
    </dgm:pt>
    <dgm:pt modelId="{1E13E9E9-CCF6-41AA-B782-8BAD4733A80C}">
      <dgm:prSet phldrT="[Text]"/>
      <dgm:spPr/>
      <dgm:t>
        <a:bodyPr/>
        <a:lstStyle/>
        <a:p>
          <a:r>
            <a:rPr lang="en-US" dirty="0" smtClean="0"/>
            <a:t>Coordinate visits and correspondence to local elected officials</a:t>
          </a:r>
          <a:endParaRPr lang="en-US" dirty="0"/>
        </a:p>
      </dgm:t>
    </dgm:pt>
    <dgm:pt modelId="{0AF94694-8668-4C62-8F25-504E0467832D}" type="parTrans" cxnId="{62C07725-B710-4BEB-80AB-C6D93E595CBD}">
      <dgm:prSet/>
      <dgm:spPr/>
      <dgm:t>
        <a:bodyPr/>
        <a:lstStyle/>
        <a:p>
          <a:endParaRPr lang="en-US"/>
        </a:p>
      </dgm:t>
    </dgm:pt>
    <dgm:pt modelId="{D447231A-1857-419E-BD76-9906B033DF0B}" type="sibTrans" cxnId="{62C07725-B710-4BEB-80AB-C6D93E595CBD}">
      <dgm:prSet/>
      <dgm:spPr/>
      <dgm:t>
        <a:bodyPr/>
        <a:lstStyle/>
        <a:p>
          <a:endParaRPr lang="en-US"/>
        </a:p>
      </dgm:t>
    </dgm:pt>
    <dgm:pt modelId="{7F405EAA-7CAC-4A9B-9D2C-D772E54E372B}">
      <dgm:prSet phldrT="[Text]"/>
      <dgm:spPr/>
      <dgm:t>
        <a:bodyPr/>
        <a:lstStyle/>
        <a:p>
          <a:r>
            <a:rPr lang="en-US" dirty="0" smtClean="0"/>
            <a:t>Facilitate networking with similar businesses or organizations</a:t>
          </a:r>
          <a:endParaRPr lang="en-US" dirty="0"/>
        </a:p>
      </dgm:t>
    </dgm:pt>
    <dgm:pt modelId="{208D2E45-2AB9-4ACB-BFD6-1E84B12749B5}" type="parTrans" cxnId="{945FA146-9D7B-4E51-BB5A-3B58063A1F3F}">
      <dgm:prSet/>
      <dgm:spPr/>
      <dgm:t>
        <a:bodyPr/>
        <a:lstStyle/>
        <a:p>
          <a:endParaRPr lang="en-US"/>
        </a:p>
      </dgm:t>
    </dgm:pt>
    <dgm:pt modelId="{6CF30ECF-0A7F-4D97-B12C-CC2CD1DFD15B}" type="sibTrans" cxnId="{945FA146-9D7B-4E51-BB5A-3B58063A1F3F}">
      <dgm:prSet/>
      <dgm:spPr/>
      <dgm:t>
        <a:bodyPr/>
        <a:lstStyle/>
        <a:p>
          <a:endParaRPr lang="en-US"/>
        </a:p>
      </dgm:t>
    </dgm:pt>
    <dgm:pt modelId="{2A066386-CB78-4581-94A2-80457E0A9D68}">
      <dgm:prSet phldrT="[Text]"/>
      <dgm:spPr/>
      <dgm:t>
        <a:bodyPr/>
        <a:lstStyle/>
        <a:p>
          <a:r>
            <a:rPr lang="en-US" dirty="0" smtClean="0"/>
            <a:t>Promotion of your service</a:t>
          </a:r>
          <a:endParaRPr lang="en-US" dirty="0"/>
        </a:p>
      </dgm:t>
    </dgm:pt>
    <dgm:pt modelId="{C928342E-52B0-4A6D-B99B-4AA0F7686996}" type="parTrans" cxnId="{55139467-26B2-4149-8B13-399F3712CB8F}">
      <dgm:prSet/>
      <dgm:spPr/>
      <dgm:t>
        <a:bodyPr/>
        <a:lstStyle/>
        <a:p>
          <a:endParaRPr lang="en-US"/>
        </a:p>
      </dgm:t>
    </dgm:pt>
    <dgm:pt modelId="{C99EE7D2-0BC0-4FA3-8F92-6E115FF709BB}" type="sibTrans" cxnId="{55139467-26B2-4149-8B13-399F3712CB8F}">
      <dgm:prSet/>
      <dgm:spPr/>
      <dgm:t>
        <a:bodyPr/>
        <a:lstStyle/>
        <a:p>
          <a:endParaRPr lang="en-US"/>
        </a:p>
      </dgm:t>
    </dgm:pt>
    <dgm:pt modelId="{E790993B-DA8D-469D-905B-F264E2B6D1FD}" type="pres">
      <dgm:prSet presAssocID="{348AD2B9-2AAB-4B56-8E8E-54088FB459C6}" presName="compositeShape" presStyleCnt="0">
        <dgm:presLayoutVars>
          <dgm:dir/>
          <dgm:resizeHandles/>
        </dgm:presLayoutVars>
      </dgm:prSet>
      <dgm:spPr/>
    </dgm:pt>
    <dgm:pt modelId="{8FB88F3D-9F05-42B5-A196-8B4220743FCF}" type="pres">
      <dgm:prSet presAssocID="{348AD2B9-2AAB-4B56-8E8E-54088FB459C6}" presName="pyramid" presStyleLbl="node1" presStyleIdx="0" presStyleCnt="1"/>
      <dgm:spPr>
        <a:solidFill>
          <a:schemeClr val="accent3">
            <a:lumMod val="60000"/>
            <a:lumOff val="40000"/>
          </a:schemeClr>
        </a:solidFill>
      </dgm:spPr>
    </dgm:pt>
    <dgm:pt modelId="{B06B81FF-2BF0-4235-89E1-0DB9E9D5ACE9}" type="pres">
      <dgm:prSet presAssocID="{348AD2B9-2AAB-4B56-8E8E-54088FB459C6}" presName="theList" presStyleCnt="0"/>
      <dgm:spPr/>
    </dgm:pt>
    <dgm:pt modelId="{2E0CC693-7FB1-4053-B228-2E23A073D720}" type="pres">
      <dgm:prSet presAssocID="{1E13E9E9-CCF6-41AA-B782-8BAD4733A80C}" presName="aNode" presStyleLbl="fgAcc1" presStyleIdx="0" presStyleCnt="3">
        <dgm:presLayoutVars>
          <dgm:bulletEnabled val="1"/>
        </dgm:presLayoutVars>
      </dgm:prSet>
      <dgm:spPr/>
      <dgm:t>
        <a:bodyPr/>
        <a:lstStyle/>
        <a:p>
          <a:endParaRPr lang="en-US"/>
        </a:p>
      </dgm:t>
    </dgm:pt>
    <dgm:pt modelId="{BCC57A8F-CEE9-4B0C-8D0D-A116EA808490}" type="pres">
      <dgm:prSet presAssocID="{1E13E9E9-CCF6-41AA-B782-8BAD4733A80C}" presName="aSpace" presStyleCnt="0"/>
      <dgm:spPr/>
    </dgm:pt>
    <dgm:pt modelId="{34A5BC11-D548-4D27-8006-1A2D3C24C9F8}" type="pres">
      <dgm:prSet presAssocID="{7F405EAA-7CAC-4A9B-9D2C-D772E54E372B}" presName="aNode" presStyleLbl="fgAcc1" presStyleIdx="1" presStyleCnt="3">
        <dgm:presLayoutVars>
          <dgm:bulletEnabled val="1"/>
        </dgm:presLayoutVars>
      </dgm:prSet>
      <dgm:spPr/>
      <dgm:t>
        <a:bodyPr/>
        <a:lstStyle/>
        <a:p>
          <a:endParaRPr lang="en-US"/>
        </a:p>
      </dgm:t>
    </dgm:pt>
    <dgm:pt modelId="{A7BC2390-E409-4880-9148-6FAEACAC13C6}" type="pres">
      <dgm:prSet presAssocID="{7F405EAA-7CAC-4A9B-9D2C-D772E54E372B}" presName="aSpace" presStyleCnt="0"/>
      <dgm:spPr/>
    </dgm:pt>
    <dgm:pt modelId="{95FF242E-95C0-4FF1-8A2C-E5BAFCF62911}" type="pres">
      <dgm:prSet presAssocID="{2A066386-CB78-4581-94A2-80457E0A9D68}" presName="aNode" presStyleLbl="fgAcc1" presStyleIdx="2" presStyleCnt="3">
        <dgm:presLayoutVars>
          <dgm:bulletEnabled val="1"/>
        </dgm:presLayoutVars>
      </dgm:prSet>
      <dgm:spPr/>
      <dgm:t>
        <a:bodyPr/>
        <a:lstStyle/>
        <a:p>
          <a:endParaRPr lang="en-US"/>
        </a:p>
      </dgm:t>
    </dgm:pt>
    <dgm:pt modelId="{FA41BF5F-588B-4395-AF59-6A72AFCB53F1}" type="pres">
      <dgm:prSet presAssocID="{2A066386-CB78-4581-94A2-80457E0A9D68}" presName="aSpace" presStyleCnt="0"/>
      <dgm:spPr/>
    </dgm:pt>
  </dgm:ptLst>
  <dgm:cxnLst>
    <dgm:cxn modelId="{55139467-26B2-4149-8B13-399F3712CB8F}" srcId="{348AD2B9-2AAB-4B56-8E8E-54088FB459C6}" destId="{2A066386-CB78-4581-94A2-80457E0A9D68}" srcOrd="2" destOrd="0" parTransId="{C928342E-52B0-4A6D-B99B-4AA0F7686996}" sibTransId="{C99EE7D2-0BC0-4FA3-8F92-6E115FF709BB}"/>
    <dgm:cxn modelId="{2F010103-D0A1-4C5C-B27B-C5BC2F144F4D}" type="presOf" srcId="{7F405EAA-7CAC-4A9B-9D2C-D772E54E372B}" destId="{34A5BC11-D548-4D27-8006-1A2D3C24C9F8}" srcOrd="0" destOrd="0" presId="urn:microsoft.com/office/officeart/2005/8/layout/pyramid2"/>
    <dgm:cxn modelId="{CEE60242-EBAD-4BAB-ACA8-5782DC5C26D8}" type="presOf" srcId="{348AD2B9-2AAB-4B56-8E8E-54088FB459C6}" destId="{E790993B-DA8D-469D-905B-F264E2B6D1FD}" srcOrd="0" destOrd="0" presId="urn:microsoft.com/office/officeart/2005/8/layout/pyramid2"/>
    <dgm:cxn modelId="{4B2D0020-07DF-4CAE-8554-172EAD662411}" type="presOf" srcId="{2A066386-CB78-4581-94A2-80457E0A9D68}" destId="{95FF242E-95C0-4FF1-8A2C-E5BAFCF62911}" srcOrd="0" destOrd="0" presId="urn:microsoft.com/office/officeart/2005/8/layout/pyramid2"/>
    <dgm:cxn modelId="{B97EBDCB-62D0-49D1-9197-1684438BAE2B}" type="presOf" srcId="{1E13E9E9-CCF6-41AA-B782-8BAD4733A80C}" destId="{2E0CC693-7FB1-4053-B228-2E23A073D720}" srcOrd="0" destOrd="0" presId="urn:microsoft.com/office/officeart/2005/8/layout/pyramid2"/>
    <dgm:cxn modelId="{945FA146-9D7B-4E51-BB5A-3B58063A1F3F}" srcId="{348AD2B9-2AAB-4B56-8E8E-54088FB459C6}" destId="{7F405EAA-7CAC-4A9B-9D2C-D772E54E372B}" srcOrd="1" destOrd="0" parTransId="{208D2E45-2AB9-4ACB-BFD6-1E84B12749B5}" sibTransId="{6CF30ECF-0A7F-4D97-B12C-CC2CD1DFD15B}"/>
    <dgm:cxn modelId="{62C07725-B710-4BEB-80AB-C6D93E595CBD}" srcId="{348AD2B9-2AAB-4B56-8E8E-54088FB459C6}" destId="{1E13E9E9-CCF6-41AA-B782-8BAD4733A80C}" srcOrd="0" destOrd="0" parTransId="{0AF94694-8668-4C62-8F25-504E0467832D}" sibTransId="{D447231A-1857-419E-BD76-9906B033DF0B}"/>
    <dgm:cxn modelId="{3D59C478-A213-42DE-8BF9-439B15E8DE3A}" type="presParOf" srcId="{E790993B-DA8D-469D-905B-F264E2B6D1FD}" destId="{8FB88F3D-9F05-42B5-A196-8B4220743FCF}" srcOrd="0" destOrd="0" presId="urn:microsoft.com/office/officeart/2005/8/layout/pyramid2"/>
    <dgm:cxn modelId="{61135C5B-0B24-4493-ABA0-80F3569BB0A7}" type="presParOf" srcId="{E790993B-DA8D-469D-905B-F264E2B6D1FD}" destId="{B06B81FF-2BF0-4235-89E1-0DB9E9D5ACE9}" srcOrd="1" destOrd="0" presId="urn:microsoft.com/office/officeart/2005/8/layout/pyramid2"/>
    <dgm:cxn modelId="{19931552-948C-4797-AB2F-FC2B599F95C1}" type="presParOf" srcId="{B06B81FF-2BF0-4235-89E1-0DB9E9D5ACE9}" destId="{2E0CC693-7FB1-4053-B228-2E23A073D720}" srcOrd="0" destOrd="0" presId="urn:microsoft.com/office/officeart/2005/8/layout/pyramid2"/>
    <dgm:cxn modelId="{A7D8A49A-87A5-4A2B-A229-8D72EE50EB1C}" type="presParOf" srcId="{B06B81FF-2BF0-4235-89E1-0DB9E9D5ACE9}" destId="{BCC57A8F-CEE9-4B0C-8D0D-A116EA808490}" srcOrd="1" destOrd="0" presId="urn:microsoft.com/office/officeart/2005/8/layout/pyramid2"/>
    <dgm:cxn modelId="{FF350C3D-52F3-42B3-8775-B466FD432779}" type="presParOf" srcId="{B06B81FF-2BF0-4235-89E1-0DB9E9D5ACE9}" destId="{34A5BC11-D548-4D27-8006-1A2D3C24C9F8}" srcOrd="2" destOrd="0" presId="urn:microsoft.com/office/officeart/2005/8/layout/pyramid2"/>
    <dgm:cxn modelId="{BF1F0574-AD10-4ACA-AE60-E0815F43716B}" type="presParOf" srcId="{B06B81FF-2BF0-4235-89E1-0DB9E9D5ACE9}" destId="{A7BC2390-E409-4880-9148-6FAEACAC13C6}" srcOrd="3" destOrd="0" presId="urn:microsoft.com/office/officeart/2005/8/layout/pyramid2"/>
    <dgm:cxn modelId="{746A659D-B356-45F9-9EBF-DC62091ED824}" type="presParOf" srcId="{B06B81FF-2BF0-4235-89E1-0DB9E9D5ACE9}" destId="{95FF242E-95C0-4FF1-8A2C-E5BAFCF62911}" srcOrd="4" destOrd="0" presId="urn:microsoft.com/office/officeart/2005/8/layout/pyramid2"/>
    <dgm:cxn modelId="{4B409EF1-8CB4-4CD8-8DFD-4A5969366727}" type="presParOf" srcId="{B06B81FF-2BF0-4235-89E1-0DB9E9D5ACE9}" destId="{FA41BF5F-588B-4395-AF59-6A72AFCB53F1}"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86F02F-EE61-49F4-98E2-C767263F37D4}"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7B36DA25-8A05-4EB3-9918-21D126E15919}">
      <dgm:prSet phldrT="[Text]"/>
      <dgm:spPr/>
      <dgm:t>
        <a:bodyPr/>
        <a:lstStyle/>
        <a:p>
          <a:r>
            <a:rPr lang="en-US" b="1" dirty="0" smtClean="0">
              <a:latin typeface="FaceplateSans OT AGauge" panose="02000506040000020003" pitchFamily="50" charset="0"/>
            </a:rPr>
            <a:t>Sponsor </a:t>
          </a:r>
          <a:endParaRPr lang="en-US" b="1" dirty="0">
            <a:latin typeface="FaceplateSans OT AGauge" panose="02000506040000020003" pitchFamily="50" charset="0"/>
          </a:endParaRPr>
        </a:p>
      </dgm:t>
    </dgm:pt>
    <dgm:pt modelId="{2718FBF7-01AD-4FFA-AFC1-C5CEC4ACB90B}" type="parTrans" cxnId="{14BD25EB-2CEA-4991-B7A0-1FCBDE3DEE6E}">
      <dgm:prSet/>
      <dgm:spPr/>
      <dgm:t>
        <a:bodyPr/>
        <a:lstStyle/>
        <a:p>
          <a:endParaRPr lang="en-US"/>
        </a:p>
      </dgm:t>
    </dgm:pt>
    <dgm:pt modelId="{7007C327-2D71-4AA9-BD2D-EC915D28083B}" type="sibTrans" cxnId="{14BD25EB-2CEA-4991-B7A0-1FCBDE3DEE6E}">
      <dgm:prSet/>
      <dgm:spPr/>
      <dgm:t>
        <a:bodyPr/>
        <a:lstStyle/>
        <a:p>
          <a:endParaRPr lang="en-US"/>
        </a:p>
      </dgm:t>
    </dgm:pt>
    <dgm:pt modelId="{3A77E4B1-DDC3-4A7E-939F-96282B890E49}">
      <dgm:prSet phldrT="[Text]"/>
      <dgm:spPr>
        <a:solidFill>
          <a:schemeClr val="accent6">
            <a:lumMod val="75000"/>
          </a:schemeClr>
        </a:solidFill>
      </dgm:spPr>
      <dgm:t>
        <a:bodyPr/>
        <a:lstStyle/>
        <a:p>
          <a:r>
            <a:rPr lang="en-US" b="1" dirty="0" smtClean="0">
              <a:latin typeface="FaceplateSans OT AGauge" panose="02000506040000020003" pitchFamily="50" charset="0"/>
            </a:rPr>
            <a:t>Appoint/Relieve Program Coordinators and other essential positions as necessary</a:t>
          </a:r>
          <a:endParaRPr lang="en-US" b="1" dirty="0">
            <a:latin typeface="FaceplateSans OT AGauge" panose="02000506040000020003" pitchFamily="50" charset="0"/>
          </a:endParaRPr>
        </a:p>
      </dgm:t>
    </dgm:pt>
    <dgm:pt modelId="{1EBD64BE-7FD2-4658-913A-85162684691C}" type="parTrans" cxnId="{B46A1649-FEA1-4D4C-88A2-EDD2A71CA34A}">
      <dgm:prSet/>
      <dgm:spPr/>
      <dgm:t>
        <a:bodyPr/>
        <a:lstStyle/>
        <a:p>
          <a:endParaRPr lang="en-US"/>
        </a:p>
      </dgm:t>
    </dgm:pt>
    <dgm:pt modelId="{F2894507-45B8-439B-AA39-551497921140}" type="sibTrans" cxnId="{B46A1649-FEA1-4D4C-88A2-EDD2A71CA34A}">
      <dgm:prSet/>
      <dgm:spPr/>
      <dgm:t>
        <a:bodyPr/>
        <a:lstStyle/>
        <a:p>
          <a:endParaRPr lang="en-US"/>
        </a:p>
      </dgm:t>
    </dgm:pt>
    <dgm:pt modelId="{96AD3D39-005B-4F7A-BA29-BD3123D056B2}">
      <dgm:prSet phldrT="[Text]"/>
      <dgm:spPr>
        <a:solidFill>
          <a:srgbClr val="FFC000"/>
        </a:solidFill>
      </dgm:spPr>
      <dgm:t>
        <a:bodyPr/>
        <a:lstStyle/>
        <a:p>
          <a:r>
            <a:rPr lang="en-US" b="1" dirty="0" smtClean="0">
              <a:latin typeface="FaceplateSans OT AGauge" panose="02000506040000020003" pitchFamily="50" charset="0"/>
            </a:rPr>
            <a:t>Act as an agent of change for program</a:t>
          </a:r>
          <a:endParaRPr lang="en-US" b="1" dirty="0">
            <a:latin typeface="FaceplateSans OT AGauge" panose="02000506040000020003" pitchFamily="50" charset="0"/>
          </a:endParaRPr>
        </a:p>
      </dgm:t>
    </dgm:pt>
    <dgm:pt modelId="{45310B0F-6CC2-479D-B810-DBACB21E823A}" type="parTrans" cxnId="{6F4B3EB6-50A2-47DB-8982-D41DC756F4D6}">
      <dgm:prSet/>
      <dgm:spPr/>
      <dgm:t>
        <a:bodyPr/>
        <a:lstStyle/>
        <a:p>
          <a:endParaRPr lang="en-US"/>
        </a:p>
      </dgm:t>
    </dgm:pt>
    <dgm:pt modelId="{207E70E8-10DD-4C37-B072-86C20DAC7AD3}" type="sibTrans" cxnId="{6F4B3EB6-50A2-47DB-8982-D41DC756F4D6}">
      <dgm:prSet/>
      <dgm:spPr/>
      <dgm:t>
        <a:bodyPr/>
        <a:lstStyle/>
        <a:p>
          <a:endParaRPr lang="en-US"/>
        </a:p>
      </dgm:t>
    </dgm:pt>
    <dgm:pt modelId="{CE5B039A-5402-43AD-B2D4-FD66B40AF28C}">
      <dgm:prSet phldrT="[Text]"/>
      <dgm:spPr>
        <a:solidFill>
          <a:srgbClr val="FF0000"/>
        </a:solidFill>
      </dgm:spPr>
      <dgm:t>
        <a:bodyPr/>
        <a:lstStyle/>
        <a:p>
          <a:r>
            <a:rPr lang="en-US" b="1" dirty="0" smtClean="0">
              <a:latin typeface="FaceplateSans OT AGauge" panose="02000506040000020003" pitchFamily="50" charset="0"/>
            </a:rPr>
            <a:t>Maintain oversight of food storage and distribution</a:t>
          </a:r>
          <a:endParaRPr lang="en-US" b="1" dirty="0">
            <a:latin typeface="FaceplateSans OT AGauge" panose="02000506040000020003" pitchFamily="50" charset="0"/>
          </a:endParaRPr>
        </a:p>
      </dgm:t>
    </dgm:pt>
    <dgm:pt modelId="{C7088221-C176-4F17-B5B4-B982280A6F67}" type="parTrans" cxnId="{8A2D09ED-4993-4D22-94B1-5F996F714CB9}">
      <dgm:prSet/>
      <dgm:spPr/>
      <dgm:t>
        <a:bodyPr/>
        <a:lstStyle/>
        <a:p>
          <a:endParaRPr lang="en-US"/>
        </a:p>
      </dgm:t>
    </dgm:pt>
    <dgm:pt modelId="{9AADCF6D-FB95-4365-B786-8092E9505F87}" type="sibTrans" cxnId="{8A2D09ED-4993-4D22-94B1-5F996F714CB9}">
      <dgm:prSet/>
      <dgm:spPr/>
      <dgm:t>
        <a:bodyPr/>
        <a:lstStyle/>
        <a:p>
          <a:endParaRPr lang="en-US"/>
        </a:p>
      </dgm:t>
    </dgm:pt>
    <dgm:pt modelId="{2F908E6E-3FF1-45D3-9117-72D005AB9B05}" type="pres">
      <dgm:prSet presAssocID="{F386F02F-EE61-49F4-98E2-C767263F37D4}" presName="Name0" presStyleCnt="0">
        <dgm:presLayoutVars>
          <dgm:chMax val="1"/>
          <dgm:chPref val="1"/>
          <dgm:dir/>
          <dgm:animOne val="branch"/>
          <dgm:animLvl val="lvl"/>
        </dgm:presLayoutVars>
      </dgm:prSet>
      <dgm:spPr/>
      <dgm:t>
        <a:bodyPr/>
        <a:lstStyle/>
        <a:p>
          <a:endParaRPr lang="en-US"/>
        </a:p>
      </dgm:t>
    </dgm:pt>
    <dgm:pt modelId="{787748B7-981F-4737-B12E-64C26F8C828A}" type="pres">
      <dgm:prSet presAssocID="{7B36DA25-8A05-4EB3-9918-21D126E15919}" presName="singleCycle" presStyleCnt="0"/>
      <dgm:spPr/>
    </dgm:pt>
    <dgm:pt modelId="{F41C11E0-EE1A-4E33-87D1-D660DEC9700E}" type="pres">
      <dgm:prSet presAssocID="{7B36DA25-8A05-4EB3-9918-21D126E15919}" presName="singleCenter" presStyleLbl="node1" presStyleIdx="0" presStyleCnt="4" custScaleY="41443" custLinFactNeighborX="330" custLinFactNeighborY="-11311">
        <dgm:presLayoutVars>
          <dgm:chMax val="7"/>
          <dgm:chPref val="7"/>
        </dgm:presLayoutVars>
      </dgm:prSet>
      <dgm:spPr/>
      <dgm:t>
        <a:bodyPr/>
        <a:lstStyle/>
        <a:p>
          <a:endParaRPr lang="en-US"/>
        </a:p>
      </dgm:t>
    </dgm:pt>
    <dgm:pt modelId="{C5147431-84E6-4B1D-B05A-932DE8023DF1}" type="pres">
      <dgm:prSet presAssocID="{1EBD64BE-7FD2-4658-913A-85162684691C}" presName="Name56" presStyleLbl="parChTrans1D2" presStyleIdx="0" presStyleCnt="3"/>
      <dgm:spPr/>
      <dgm:t>
        <a:bodyPr/>
        <a:lstStyle/>
        <a:p>
          <a:endParaRPr lang="en-US"/>
        </a:p>
      </dgm:t>
    </dgm:pt>
    <dgm:pt modelId="{7BA58941-7E7A-4CCF-9D12-C8959DA57E2F}" type="pres">
      <dgm:prSet presAssocID="{3A77E4B1-DDC3-4A7E-939F-96282B890E49}" presName="text0" presStyleLbl="node1" presStyleIdx="1" presStyleCnt="4" custScaleX="226911" custScaleY="157416">
        <dgm:presLayoutVars>
          <dgm:bulletEnabled val="1"/>
        </dgm:presLayoutVars>
      </dgm:prSet>
      <dgm:spPr/>
      <dgm:t>
        <a:bodyPr/>
        <a:lstStyle/>
        <a:p>
          <a:endParaRPr lang="en-US"/>
        </a:p>
      </dgm:t>
    </dgm:pt>
    <dgm:pt modelId="{0430006E-8B06-4091-9CD6-C4AD887AF3E7}" type="pres">
      <dgm:prSet presAssocID="{45310B0F-6CC2-479D-B810-DBACB21E823A}" presName="Name56" presStyleLbl="parChTrans1D2" presStyleIdx="1" presStyleCnt="3"/>
      <dgm:spPr/>
      <dgm:t>
        <a:bodyPr/>
        <a:lstStyle/>
        <a:p>
          <a:endParaRPr lang="en-US"/>
        </a:p>
      </dgm:t>
    </dgm:pt>
    <dgm:pt modelId="{83549365-A5AB-43DA-AD37-E48CD9ED419B}" type="pres">
      <dgm:prSet presAssocID="{96AD3D39-005B-4F7A-BA29-BD3123D056B2}" presName="text0" presStyleLbl="node1" presStyleIdx="2" presStyleCnt="4" custScaleX="233179" custScaleY="164774">
        <dgm:presLayoutVars>
          <dgm:bulletEnabled val="1"/>
        </dgm:presLayoutVars>
      </dgm:prSet>
      <dgm:spPr/>
      <dgm:t>
        <a:bodyPr/>
        <a:lstStyle/>
        <a:p>
          <a:endParaRPr lang="en-US"/>
        </a:p>
      </dgm:t>
    </dgm:pt>
    <dgm:pt modelId="{53E59554-90F8-4C3C-AC9A-10C43BD0CBB4}" type="pres">
      <dgm:prSet presAssocID="{C7088221-C176-4F17-B5B4-B982280A6F67}" presName="Name56" presStyleLbl="parChTrans1D2" presStyleIdx="2" presStyleCnt="3"/>
      <dgm:spPr/>
      <dgm:t>
        <a:bodyPr/>
        <a:lstStyle/>
        <a:p>
          <a:endParaRPr lang="en-US"/>
        </a:p>
      </dgm:t>
    </dgm:pt>
    <dgm:pt modelId="{36F5E46E-F091-427E-886C-C457AE383C3D}" type="pres">
      <dgm:prSet presAssocID="{CE5B039A-5402-43AD-B2D4-FD66B40AF28C}" presName="text0" presStyleLbl="node1" presStyleIdx="3" presStyleCnt="4" custScaleX="213663" custScaleY="167467" custRadScaleRad="99685" custRadScaleInc="526">
        <dgm:presLayoutVars>
          <dgm:bulletEnabled val="1"/>
        </dgm:presLayoutVars>
      </dgm:prSet>
      <dgm:spPr/>
      <dgm:t>
        <a:bodyPr/>
        <a:lstStyle/>
        <a:p>
          <a:endParaRPr lang="en-US"/>
        </a:p>
      </dgm:t>
    </dgm:pt>
  </dgm:ptLst>
  <dgm:cxnLst>
    <dgm:cxn modelId="{B46A1649-FEA1-4D4C-88A2-EDD2A71CA34A}" srcId="{7B36DA25-8A05-4EB3-9918-21D126E15919}" destId="{3A77E4B1-DDC3-4A7E-939F-96282B890E49}" srcOrd="0" destOrd="0" parTransId="{1EBD64BE-7FD2-4658-913A-85162684691C}" sibTransId="{F2894507-45B8-439B-AA39-551497921140}"/>
    <dgm:cxn modelId="{366C0B9E-6814-4A7E-AB90-E066778A8DFD}" type="presOf" srcId="{C7088221-C176-4F17-B5B4-B982280A6F67}" destId="{53E59554-90F8-4C3C-AC9A-10C43BD0CBB4}" srcOrd="0" destOrd="0" presId="urn:microsoft.com/office/officeart/2008/layout/RadialCluster"/>
    <dgm:cxn modelId="{A70D2A83-B2F9-4C32-AEC3-8DAB5472CA79}" type="presOf" srcId="{F386F02F-EE61-49F4-98E2-C767263F37D4}" destId="{2F908E6E-3FF1-45D3-9117-72D005AB9B05}" srcOrd="0" destOrd="0" presId="urn:microsoft.com/office/officeart/2008/layout/RadialCluster"/>
    <dgm:cxn modelId="{5592E769-58D5-44A4-A145-8B080AAA0E89}" type="presOf" srcId="{CE5B039A-5402-43AD-B2D4-FD66B40AF28C}" destId="{36F5E46E-F091-427E-886C-C457AE383C3D}" srcOrd="0" destOrd="0" presId="urn:microsoft.com/office/officeart/2008/layout/RadialCluster"/>
    <dgm:cxn modelId="{15C682AC-7036-4FDD-AD78-8D0BF4FDB4D3}" type="presOf" srcId="{7B36DA25-8A05-4EB3-9918-21D126E15919}" destId="{F41C11E0-EE1A-4E33-87D1-D660DEC9700E}" srcOrd="0" destOrd="0" presId="urn:microsoft.com/office/officeart/2008/layout/RadialCluster"/>
    <dgm:cxn modelId="{252EC25B-706E-4963-9C32-363982D5B378}" type="presOf" srcId="{45310B0F-6CC2-479D-B810-DBACB21E823A}" destId="{0430006E-8B06-4091-9CD6-C4AD887AF3E7}" srcOrd="0" destOrd="0" presId="urn:microsoft.com/office/officeart/2008/layout/RadialCluster"/>
    <dgm:cxn modelId="{14BD25EB-2CEA-4991-B7A0-1FCBDE3DEE6E}" srcId="{F386F02F-EE61-49F4-98E2-C767263F37D4}" destId="{7B36DA25-8A05-4EB3-9918-21D126E15919}" srcOrd="0" destOrd="0" parTransId="{2718FBF7-01AD-4FFA-AFC1-C5CEC4ACB90B}" sibTransId="{7007C327-2D71-4AA9-BD2D-EC915D28083B}"/>
    <dgm:cxn modelId="{8A2D09ED-4993-4D22-94B1-5F996F714CB9}" srcId="{7B36DA25-8A05-4EB3-9918-21D126E15919}" destId="{CE5B039A-5402-43AD-B2D4-FD66B40AF28C}" srcOrd="2" destOrd="0" parTransId="{C7088221-C176-4F17-B5B4-B982280A6F67}" sibTransId="{9AADCF6D-FB95-4365-B786-8092E9505F87}"/>
    <dgm:cxn modelId="{6F4B3EB6-50A2-47DB-8982-D41DC756F4D6}" srcId="{7B36DA25-8A05-4EB3-9918-21D126E15919}" destId="{96AD3D39-005B-4F7A-BA29-BD3123D056B2}" srcOrd="1" destOrd="0" parTransId="{45310B0F-6CC2-479D-B810-DBACB21E823A}" sibTransId="{207E70E8-10DD-4C37-B072-86C20DAC7AD3}"/>
    <dgm:cxn modelId="{D120F052-8B7D-40CE-B0D6-2B3897DA25DF}" type="presOf" srcId="{3A77E4B1-DDC3-4A7E-939F-96282B890E49}" destId="{7BA58941-7E7A-4CCF-9D12-C8959DA57E2F}" srcOrd="0" destOrd="0" presId="urn:microsoft.com/office/officeart/2008/layout/RadialCluster"/>
    <dgm:cxn modelId="{5CCDBAF3-0DE8-4C5E-AF3B-6D9B1706726C}" type="presOf" srcId="{96AD3D39-005B-4F7A-BA29-BD3123D056B2}" destId="{83549365-A5AB-43DA-AD37-E48CD9ED419B}" srcOrd="0" destOrd="0" presId="urn:microsoft.com/office/officeart/2008/layout/RadialCluster"/>
    <dgm:cxn modelId="{2EB7C03E-F8D2-4814-8EA3-F6D5CE93EFD7}" type="presOf" srcId="{1EBD64BE-7FD2-4658-913A-85162684691C}" destId="{C5147431-84E6-4B1D-B05A-932DE8023DF1}" srcOrd="0" destOrd="0" presId="urn:microsoft.com/office/officeart/2008/layout/RadialCluster"/>
    <dgm:cxn modelId="{0E0B7A14-4E80-49C9-8C06-8F95E467C2D0}" type="presParOf" srcId="{2F908E6E-3FF1-45D3-9117-72D005AB9B05}" destId="{787748B7-981F-4737-B12E-64C26F8C828A}" srcOrd="0" destOrd="0" presId="urn:microsoft.com/office/officeart/2008/layout/RadialCluster"/>
    <dgm:cxn modelId="{2C5B5AE4-4C03-4E60-95AA-1C97712E7A53}" type="presParOf" srcId="{787748B7-981F-4737-B12E-64C26F8C828A}" destId="{F41C11E0-EE1A-4E33-87D1-D660DEC9700E}" srcOrd="0" destOrd="0" presId="urn:microsoft.com/office/officeart/2008/layout/RadialCluster"/>
    <dgm:cxn modelId="{EF7550DF-17F5-4947-ABD7-D14EF13CC674}" type="presParOf" srcId="{787748B7-981F-4737-B12E-64C26F8C828A}" destId="{C5147431-84E6-4B1D-B05A-932DE8023DF1}" srcOrd="1" destOrd="0" presId="urn:microsoft.com/office/officeart/2008/layout/RadialCluster"/>
    <dgm:cxn modelId="{55B0CD97-8E6C-4E09-A731-973D8F078C9F}" type="presParOf" srcId="{787748B7-981F-4737-B12E-64C26F8C828A}" destId="{7BA58941-7E7A-4CCF-9D12-C8959DA57E2F}" srcOrd="2" destOrd="0" presId="urn:microsoft.com/office/officeart/2008/layout/RadialCluster"/>
    <dgm:cxn modelId="{DBCC4B31-4CEF-4723-95D6-6C8F93846CD1}" type="presParOf" srcId="{787748B7-981F-4737-B12E-64C26F8C828A}" destId="{0430006E-8B06-4091-9CD6-C4AD887AF3E7}" srcOrd="3" destOrd="0" presId="urn:microsoft.com/office/officeart/2008/layout/RadialCluster"/>
    <dgm:cxn modelId="{D73A495C-E954-439A-89FD-CD353C6051F1}" type="presParOf" srcId="{787748B7-981F-4737-B12E-64C26F8C828A}" destId="{83549365-A5AB-43DA-AD37-E48CD9ED419B}" srcOrd="4" destOrd="0" presId="urn:microsoft.com/office/officeart/2008/layout/RadialCluster"/>
    <dgm:cxn modelId="{2EE061F1-2F8E-4F5A-AEC8-CF36C5CAD6C8}" type="presParOf" srcId="{787748B7-981F-4737-B12E-64C26F8C828A}" destId="{53E59554-90F8-4C3C-AC9A-10C43BD0CBB4}" srcOrd="5" destOrd="0" presId="urn:microsoft.com/office/officeart/2008/layout/RadialCluster"/>
    <dgm:cxn modelId="{F7038FCA-8D6E-4ACD-986A-D5EC88E5D040}" type="presParOf" srcId="{787748B7-981F-4737-B12E-64C26F8C828A}" destId="{36F5E46E-F091-427E-886C-C457AE383C3D}"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FAAB69-AD10-4E82-B493-11110FC999BE}" type="doc">
      <dgm:prSet loTypeId="urn:microsoft.com/office/officeart/2005/8/layout/cycle8" loCatId="cycle" qsTypeId="urn:microsoft.com/office/officeart/2005/8/quickstyle/simple1" qsCatId="simple" csTypeId="urn:microsoft.com/office/officeart/2005/8/colors/accent1_2" csCatId="accent1" phldr="1"/>
      <dgm:spPr/>
    </dgm:pt>
    <dgm:pt modelId="{B860FD3C-5B63-46D6-8B62-FA725B9D4B03}">
      <dgm:prSet phldrT="[Text]" custT="1"/>
      <dgm:spPr>
        <a:solidFill>
          <a:schemeClr val="accent2">
            <a:lumMod val="60000"/>
            <a:lumOff val="40000"/>
          </a:schemeClr>
        </a:solidFill>
      </dgm:spPr>
      <dgm:t>
        <a:bodyPr/>
        <a:lstStyle/>
        <a:p>
          <a:r>
            <a:rPr lang="en-US" sz="1800" dirty="0" smtClean="0">
              <a:latin typeface="FaceplateSans OT AGauge" panose="02000506040000020003" pitchFamily="50" charset="0"/>
            </a:rPr>
            <a:t>Can provide line of accounting or bank account specific to program</a:t>
          </a:r>
          <a:endParaRPr lang="en-US" sz="1800" dirty="0">
            <a:latin typeface="FaceplateSans OT AGauge" panose="02000506040000020003" pitchFamily="50" charset="0"/>
          </a:endParaRPr>
        </a:p>
      </dgm:t>
    </dgm:pt>
    <dgm:pt modelId="{316A07F8-B22D-4D2E-8375-C8A2CEC9DDF4}" type="parTrans" cxnId="{A5C88010-33C9-4017-BC89-CFAD1DAB351D}">
      <dgm:prSet/>
      <dgm:spPr/>
      <dgm:t>
        <a:bodyPr/>
        <a:lstStyle/>
        <a:p>
          <a:endParaRPr lang="en-US"/>
        </a:p>
      </dgm:t>
    </dgm:pt>
    <dgm:pt modelId="{65EAFA04-207D-4F96-B325-B1D16AF811FE}" type="sibTrans" cxnId="{A5C88010-33C9-4017-BC89-CFAD1DAB351D}">
      <dgm:prSet/>
      <dgm:spPr/>
      <dgm:t>
        <a:bodyPr/>
        <a:lstStyle/>
        <a:p>
          <a:endParaRPr lang="en-US"/>
        </a:p>
      </dgm:t>
    </dgm:pt>
    <dgm:pt modelId="{4A76958D-404B-4047-A6F7-947B8AA31CA3}">
      <dgm:prSet phldrT="[Text]" custT="1"/>
      <dgm:spPr>
        <a:solidFill>
          <a:schemeClr val="accent4"/>
        </a:solidFill>
      </dgm:spPr>
      <dgm:t>
        <a:bodyPr/>
        <a:lstStyle/>
        <a:p>
          <a:r>
            <a:rPr lang="en-US" sz="1800" dirty="0" smtClean="0">
              <a:latin typeface="FaceplateSans OT AGauge" panose="02000506040000020003" pitchFamily="50" charset="0"/>
            </a:rPr>
            <a:t>Manage financial status of program </a:t>
          </a:r>
          <a:br>
            <a:rPr lang="en-US" sz="1800" dirty="0" smtClean="0">
              <a:latin typeface="FaceplateSans OT AGauge" panose="02000506040000020003" pitchFamily="50" charset="0"/>
            </a:rPr>
          </a:br>
          <a:r>
            <a:rPr lang="en-US" sz="1600" dirty="0" smtClean="0">
              <a:latin typeface="FaceplateSans OT AGauge" panose="02000506040000020003" pitchFamily="50" charset="0"/>
            </a:rPr>
            <a:t>(to include annual budget)</a:t>
          </a:r>
          <a:endParaRPr lang="en-US" sz="1600" dirty="0">
            <a:latin typeface="FaceplateSans OT AGauge" panose="02000506040000020003" pitchFamily="50" charset="0"/>
          </a:endParaRPr>
        </a:p>
      </dgm:t>
    </dgm:pt>
    <dgm:pt modelId="{EE25B278-4799-4DC8-B2B0-A56BB903E1A5}" type="parTrans" cxnId="{20CC3A51-CCC3-4F97-859B-DECDDE02A3C0}">
      <dgm:prSet/>
      <dgm:spPr/>
      <dgm:t>
        <a:bodyPr/>
        <a:lstStyle/>
        <a:p>
          <a:endParaRPr lang="en-US"/>
        </a:p>
      </dgm:t>
    </dgm:pt>
    <dgm:pt modelId="{141135FC-C946-465E-B776-BAC6B9A752E4}" type="sibTrans" cxnId="{20CC3A51-CCC3-4F97-859B-DECDDE02A3C0}">
      <dgm:prSet/>
      <dgm:spPr/>
      <dgm:t>
        <a:bodyPr/>
        <a:lstStyle/>
        <a:p>
          <a:endParaRPr lang="en-US"/>
        </a:p>
      </dgm:t>
    </dgm:pt>
    <dgm:pt modelId="{6684F5B6-98F9-44B0-8F0E-E345BD5CB3D8}">
      <dgm:prSet phldrT="[Text]" custT="1"/>
      <dgm:spPr/>
      <dgm:t>
        <a:bodyPr/>
        <a:lstStyle/>
        <a:p>
          <a:r>
            <a:rPr lang="en-US" sz="1800" dirty="0" smtClean="0">
              <a:latin typeface="FaceplateSans OT AGauge" panose="02000506040000020003" pitchFamily="50" charset="0"/>
            </a:rPr>
            <a:t>Responsible authority for any indebtedness incurred by program</a:t>
          </a:r>
          <a:endParaRPr lang="en-US" sz="1800" dirty="0">
            <a:latin typeface="FaceplateSans OT AGauge" panose="02000506040000020003" pitchFamily="50" charset="0"/>
          </a:endParaRPr>
        </a:p>
      </dgm:t>
    </dgm:pt>
    <dgm:pt modelId="{BEB2E52C-B2C6-483A-A2D9-7434ED99C5D0}" type="parTrans" cxnId="{02EF8732-46C5-4A44-92A0-B8EFB5BD2AA1}">
      <dgm:prSet/>
      <dgm:spPr/>
      <dgm:t>
        <a:bodyPr/>
        <a:lstStyle/>
        <a:p>
          <a:endParaRPr lang="en-US"/>
        </a:p>
      </dgm:t>
    </dgm:pt>
    <dgm:pt modelId="{5404097D-9A9D-49BA-8C0B-66DC1FA052CB}" type="sibTrans" cxnId="{02EF8732-46C5-4A44-92A0-B8EFB5BD2AA1}">
      <dgm:prSet/>
      <dgm:spPr/>
      <dgm:t>
        <a:bodyPr/>
        <a:lstStyle/>
        <a:p>
          <a:endParaRPr lang="en-US"/>
        </a:p>
      </dgm:t>
    </dgm:pt>
    <dgm:pt modelId="{5CCD6048-082E-45A2-A204-A4AA67EB5479}" type="pres">
      <dgm:prSet presAssocID="{C9FAAB69-AD10-4E82-B493-11110FC999BE}" presName="compositeShape" presStyleCnt="0">
        <dgm:presLayoutVars>
          <dgm:chMax val="7"/>
          <dgm:dir/>
          <dgm:resizeHandles val="exact"/>
        </dgm:presLayoutVars>
      </dgm:prSet>
      <dgm:spPr/>
    </dgm:pt>
    <dgm:pt modelId="{B031238C-927C-4A8D-875C-74F823D53CED}" type="pres">
      <dgm:prSet presAssocID="{C9FAAB69-AD10-4E82-B493-11110FC999BE}" presName="wedge1" presStyleLbl="node1" presStyleIdx="0" presStyleCnt="3"/>
      <dgm:spPr/>
      <dgm:t>
        <a:bodyPr/>
        <a:lstStyle/>
        <a:p>
          <a:endParaRPr lang="en-US"/>
        </a:p>
      </dgm:t>
    </dgm:pt>
    <dgm:pt modelId="{71ABE7FE-348F-400B-9314-8D797A2A7B7C}" type="pres">
      <dgm:prSet presAssocID="{C9FAAB69-AD10-4E82-B493-11110FC999BE}" presName="dummy1a" presStyleCnt="0"/>
      <dgm:spPr/>
    </dgm:pt>
    <dgm:pt modelId="{53455C46-66B8-4E20-92F4-9C2185FC3B5E}" type="pres">
      <dgm:prSet presAssocID="{C9FAAB69-AD10-4E82-B493-11110FC999BE}" presName="dummy1b" presStyleCnt="0"/>
      <dgm:spPr/>
    </dgm:pt>
    <dgm:pt modelId="{EA7F947D-1378-446C-B370-2A891FDCF298}" type="pres">
      <dgm:prSet presAssocID="{C9FAAB69-AD10-4E82-B493-11110FC999BE}" presName="wedge1Tx" presStyleLbl="node1" presStyleIdx="0" presStyleCnt="3">
        <dgm:presLayoutVars>
          <dgm:chMax val="0"/>
          <dgm:chPref val="0"/>
          <dgm:bulletEnabled val="1"/>
        </dgm:presLayoutVars>
      </dgm:prSet>
      <dgm:spPr/>
      <dgm:t>
        <a:bodyPr/>
        <a:lstStyle/>
        <a:p>
          <a:endParaRPr lang="en-US"/>
        </a:p>
      </dgm:t>
    </dgm:pt>
    <dgm:pt modelId="{7EC655F9-5893-4CAD-B06A-9766214B30FD}" type="pres">
      <dgm:prSet presAssocID="{C9FAAB69-AD10-4E82-B493-11110FC999BE}" presName="wedge2" presStyleLbl="node1" presStyleIdx="1" presStyleCnt="3"/>
      <dgm:spPr/>
      <dgm:t>
        <a:bodyPr/>
        <a:lstStyle/>
        <a:p>
          <a:endParaRPr lang="en-US"/>
        </a:p>
      </dgm:t>
    </dgm:pt>
    <dgm:pt modelId="{944CFA17-74B9-45A9-90A9-A4C98A15501C}" type="pres">
      <dgm:prSet presAssocID="{C9FAAB69-AD10-4E82-B493-11110FC999BE}" presName="dummy2a" presStyleCnt="0"/>
      <dgm:spPr/>
    </dgm:pt>
    <dgm:pt modelId="{C7C44365-E29C-4797-9EB3-0E04D20DB358}" type="pres">
      <dgm:prSet presAssocID="{C9FAAB69-AD10-4E82-B493-11110FC999BE}" presName="dummy2b" presStyleCnt="0"/>
      <dgm:spPr/>
    </dgm:pt>
    <dgm:pt modelId="{DDD97DB9-33EE-4DEA-B7FA-484E14416245}" type="pres">
      <dgm:prSet presAssocID="{C9FAAB69-AD10-4E82-B493-11110FC999BE}" presName="wedge2Tx" presStyleLbl="node1" presStyleIdx="1" presStyleCnt="3">
        <dgm:presLayoutVars>
          <dgm:chMax val="0"/>
          <dgm:chPref val="0"/>
          <dgm:bulletEnabled val="1"/>
        </dgm:presLayoutVars>
      </dgm:prSet>
      <dgm:spPr/>
      <dgm:t>
        <a:bodyPr/>
        <a:lstStyle/>
        <a:p>
          <a:endParaRPr lang="en-US"/>
        </a:p>
      </dgm:t>
    </dgm:pt>
    <dgm:pt modelId="{2A8F4D4E-6DC9-48F9-B978-905E8C3887D7}" type="pres">
      <dgm:prSet presAssocID="{C9FAAB69-AD10-4E82-B493-11110FC999BE}" presName="wedge3" presStyleLbl="node1" presStyleIdx="2" presStyleCnt="3"/>
      <dgm:spPr/>
      <dgm:t>
        <a:bodyPr/>
        <a:lstStyle/>
        <a:p>
          <a:endParaRPr lang="en-US"/>
        </a:p>
      </dgm:t>
    </dgm:pt>
    <dgm:pt modelId="{2E9019D6-70BF-4260-B1F6-32B732955CBF}" type="pres">
      <dgm:prSet presAssocID="{C9FAAB69-AD10-4E82-B493-11110FC999BE}" presName="dummy3a" presStyleCnt="0"/>
      <dgm:spPr/>
    </dgm:pt>
    <dgm:pt modelId="{A0E5D252-3BC6-4CC7-8A24-A8A57188B71E}" type="pres">
      <dgm:prSet presAssocID="{C9FAAB69-AD10-4E82-B493-11110FC999BE}" presName="dummy3b" presStyleCnt="0"/>
      <dgm:spPr/>
    </dgm:pt>
    <dgm:pt modelId="{55082989-342B-442E-9DAD-AECC982858A7}" type="pres">
      <dgm:prSet presAssocID="{C9FAAB69-AD10-4E82-B493-11110FC999BE}" presName="wedge3Tx" presStyleLbl="node1" presStyleIdx="2" presStyleCnt="3">
        <dgm:presLayoutVars>
          <dgm:chMax val="0"/>
          <dgm:chPref val="0"/>
          <dgm:bulletEnabled val="1"/>
        </dgm:presLayoutVars>
      </dgm:prSet>
      <dgm:spPr/>
      <dgm:t>
        <a:bodyPr/>
        <a:lstStyle/>
        <a:p>
          <a:endParaRPr lang="en-US"/>
        </a:p>
      </dgm:t>
    </dgm:pt>
    <dgm:pt modelId="{37C46DFC-471D-4206-BDAD-B30E48D3DC88}" type="pres">
      <dgm:prSet presAssocID="{65EAFA04-207D-4F96-B325-B1D16AF811FE}" presName="arrowWedge1" presStyleLbl="fgSibTrans2D1" presStyleIdx="0" presStyleCnt="3"/>
      <dgm:spPr/>
    </dgm:pt>
    <dgm:pt modelId="{BC575FC2-30FB-4492-AA6F-9B345AE76A30}" type="pres">
      <dgm:prSet presAssocID="{141135FC-C946-465E-B776-BAC6B9A752E4}" presName="arrowWedge2" presStyleLbl="fgSibTrans2D1" presStyleIdx="1" presStyleCnt="3"/>
      <dgm:spPr/>
    </dgm:pt>
    <dgm:pt modelId="{50E79530-91DC-49EE-9B0C-39D07AFD4F51}" type="pres">
      <dgm:prSet presAssocID="{5404097D-9A9D-49BA-8C0B-66DC1FA052CB}" presName="arrowWedge3" presStyleLbl="fgSibTrans2D1" presStyleIdx="2" presStyleCnt="3"/>
      <dgm:spPr/>
    </dgm:pt>
  </dgm:ptLst>
  <dgm:cxnLst>
    <dgm:cxn modelId="{0B13DB55-9201-4A2D-A6A6-A2A579A51A11}" type="presOf" srcId="{6684F5B6-98F9-44B0-8F0E-E345BD5CB3D8}" destId="{55082989-342B-442E-9DAD-AECC982858A7}" srcOrd="1" destOrd="0" presId="urn:microsoft.com/office/officeart/2005/8/layout/cycle8"/>
    <dgm:cxn modelId="{45B07A53-7B19-4C64-AA15-59149F3804C6}" type="presOf" srcId="{4A76958D-404B-4047-A6F7-947B8AA31CA3}" destId="{7EC655F9-5893-4CAD-B06A-9766214B30FD}" srcOrd="0" destOrd="0" presId="urn:microsoft.com/office/officeart/2005/8/layout/cycle8"/>
    <dgm:cxn modelId="{5F481A26-02C3-4243-935B-EE4A13135384}" type="presOf" srcId="{B860FD3C-5B63-46D6-8B62-FA725B9D4B03}" destId="{EA7F947D-1378-446C-B370-2A891FDCF298}" srcOrd="1" destOrd="0" presId="urn:microsoft.com/office/officeart/2005/8/layout/cycle8"/>
    <dgm:cxn modelId="{6778FFC9-FC66-4649-86F6-2AE30DFF744C}" type="presOf" srcId="{6684F5B6-98F9-44B0-8F0E-E345BD5CB3D8}" destId="{2A8F4D4E-6DC9-48F9-B978-905E8C3887D7}" srcOrd="0" destOrd="0" presId="urn:microsoft.com/office/officeart/2005/8/layout/cycle8"/>
    <dgm:cxn modelId="{F9CA0E3A-5681-4276-B48E-39FCD332A4DB}" type="presOf" srcId="{C9FAAB69-AD10-4E82-B493-11110FC999BE}" destId="{5CCD6048-082E-45A2-A204-A4AA67EB5479}" srcOrd="0" destOrd="0" presId="urn:microsoft.com/office/officeart/2005/8/layout/cycle8"/>
    <dgm:cxn modelId="{A5C88010-33C9-4017-BC89-CFAD1DAB351D}" srcId="{C9FAAB69-AD10-4E82-B493-11110FC999BE}" destId="{B860FD3C-5B63-46D6-8B62-FA725B9D4B03}" srcOrd="0" destOrd="0" parTransId="{316A07F8-B22D-4D2E-8375-C8A2CEC9DDF4}" sibTransId="{65EAFA04-207D-4F96-B325-B1D16AF811FE}"/>
    <dgm:cxn modelId="{20CC3A51-CCC3-4F97-859B-DECDDE02A3C0}" srcId="{C9FAAB69-AD10-4E82-B493-11110FC999BE}" destId="{4A76958D-404B-4047-A6F7-947B8AA31CA3}" srcOrd="1" destOrd="0" parTransId="{EE25B278-4799-4DC8-B2B0-A56BB903E1A5}" sibTransId="{141135FC-C946-465E-B776-BAC6B9A752E4}"/>
    <dgm:cxn modelId="{EC8B3496-7177-45A6-A949-E566469493FD}" type="presOf" srcId="{B860FD3C-5B63-46D6-8B62-FA725B9D4B03}" destId="{B031238C-927C-4A8D-875C-74F823D53CED}" srcOrd="0" destOrd="0" presId="urn:microsoft.com/office/officeart/2005/8/layout/cycle8"/>
    <dgm:cxn modelId="{02EF8732-46C5-4A44-92A0-B8EFB5BD2AA1}" srcId="{C9FAAB69-AD10-4E82-B493-11110FC999BE}" destId="{6684F5B6-98F9-44B0-8F0E-E345BD5CB3D8}" srcOrd="2" destOrd="0" parTransId="{BEB2E52C-B2C6-483A-A2D9-7434ED99C5D0}" sibTransId="{5404097D-9A9D-49BA-8C0B-66DC1FA052CB}"/>
    <dgm:cxn modelId="{52DE43BE-C100-49F1-B505-BD5DE7DC49A4}" type="presOf" srcId="{4A76958D-404B-4047-A6F7-947B8AA31CA3}" destId="{DDD97DB9-33EE-4DEA-B7FA-484E14416245}" srcOrd="1" destOrd="0" presId="urn:microsoft.com/office/officeart/2005/8/layout/cycle8"/>
    <dgm:cxn modelId="{7BEAA3C0-F724-477E-9D6B-9241DC393617}" type="presParOf" srcId="{5CCD6048-082E-45A2-A204-A4AA67EB5479}" destId="{B031238C-927C-4A8D-875C-74F823D53CED}" srcOrd="0" destOrd="0" presId="urn:microsoft.com/office/officeart/2005/8/layout/cycle8"/>
    <dgm:cxn modelId="{9C1F91BA-DFEF-4AE1-85BC-2A74528A19B5}" type="presParOf" srcId="{5CCD6048-082E-45A2-A204-A4AA67EB5479}" destId="{71ABE7FE-348F-400B-9314-8D797A2A7B7C}" srcOrd="1" destOrd="0" presId="urn:microsoft.com/office/officeart/2005/8/layout/cycle8"/>
    <dgm:cxn modelId="{D084ED5E-0137-4FF9-B5A5-3D88D0CC16B2}" type="presParOf" srcId="{5CCD6048-082E-45A2-A204-A4AA67EB5479}" destId="{53455C46-66B8-4E20-92F4-9C2185FC3B5E}" srcOrd="2" destOrd="0" presId="urn:microsoft.com/office/officeart/2005/8/layout/cycle8"/>
    <dgm:cxn modelId="{84406725-EBCE-4D88-93A5-828827B36B0F}" type="presParOf" srcId="{5CCD6048-082E-45A2-A204-A4AA67EB5479}" destId="{EA7F947D-1378-446C-B370-2A891FDCF298}" srcOrd="3" destOrd="0" presId="urn:microsoft.com/office/officeart/2005/8/layout/cycle8"/>
    <dgm:cxn modelId="{AA6DAC69-CAC0-48DD-99D4-8F68B1BA3E97}" type="presParOf" srcId="{5CCD6048-082E-45A2-A204-A4AA67EB5479}" destId="{7EC655F9-5893-4CAD-B06A-9766214B30FD}" srcOrd="4" destOrd="0" presId="urn:microsoft.com/office/officeart/2005/8/layout/cycle8"/>
    <dgm:cxn modelId="{4496309D-82BC-416E-B5C6-9CAD1F8E6EAA}" type="presParOf" srcId="{5CCD6048-082E-45A2-A204-A4AA67EB5479}" destId="{944CFA17-74B9-45A9-90A9-A4C98A15501C}" srcOrd="5" destOrd="0" presId="urn:microsoft.com/office/officeart/2005/8/layout/cycle8"/>
    <dgm:cxn modelId="{72010453-CBC9-4F3E-A712-137D52CA9A4C}" type="presParOf" srcId="{5CCD6048-082E-45A2-A204-A4AA67EB5479}" destId="{C7C44365-E29C-4797-9EB3-0E04D20DB358}" srcOrd="6" destOrd="0" presId="urn:microsoft.com/office/officeart/2005/8/layout/cycle8"/>
    <dgm:cxn modelId="{A3C9E648-1DE3-4214-A220-98409FDC6DF7}" type="presParOf" srcId="{5CCD6048-082E-45A2-A204-A4AA67EB5479}" destId="{DDD97DB9-33EE-4DEA-B7FA-484E14416245}" srcOrd="7" destOrd="0" presId="urn:microsoft.com/office/officeart/2005/8/layout/cycle8"/>
    <dgm:cxn modelId="{7147280F-F1BB-4F3F-820D-A7A542D8434A}" type="presParOf" srcId="{5CCD6048-082E-45A2-A204-A4AA67EB5479}" destId="{2A8F4D4E-6DC9-48F9-B978-905E8C3887D7}" srcOrd="8" destOrd="0" presId="urn:microsoft.com/office/officeart/2005/8/layout/cycle8"/>
    <dgm:cxn modelId="{FD6E074B-91EA-4133-91A8-8CF54DB37615}" type="presParOf" srcId="{5CCD6048-082E-45A2-A204-A4AA67EB5479}" destId="{2E9019D6-70BF-4260-B1F6-32B732955CBF}" srcOrd="9" destOrd="0" presId="urn:microsoft.com/office/officeart/2005/8/layout/cycle8"/>
    <dgm:cxn modelId="{38BA0FAC-B597-4EE3-AAB5-89019BBB2F95}" type="presParOf" srcId="{5CCD6048-082E-45A2-A204-A4AA67EB5479}" destId="{A0E5D252-3BC6-4CC7-8A24-A8A57188B71E}" srcOrd="10" destOrd="0" presId="urn:microsoft.com/office/officeart/2005/8/layout/cycle8"/>
    <dgm:cxn modelId="{1A566E7A-95D1-4DEB-B047-D1ACAED29F8F}" type="presParOf" srcId="{5CCD6048-082E-45A2-A204-A4AA67EB5479}" destId="{55082989-342B-442E-9DAD-AECC982858A7}" srcOrd="11" destOrd="0" presId="urn:microsoft.com/office/officeart/2005/8/layout/cycle8"/>
    <dgm:cxn modelId="{571BDA9B-8055-4E10-871C-7BA46C86204E}" type="presParOf" srcId="{5CCD6048-082E-45A2-A204-A4AA67EB5479}" destId="{37C46DFC-471D-4206-BDAD-B30E48D3DC88}" srcOrd="12" destOrd="0" presId="urn:microsoft.com/office/officeart/2005/8/layout/cycle8"/>
    <dgm:cxn modelId="{4CEE210E-E67A-4374-AC33-D19EE9D947B9}" type="presParOf" srcId="{5CCD6048-082E-45A2-A204-A4AA67EB5479}" destId="{BC575FC2-30FB-4492-AA6F-9B345AE76A30}" srcOrd="13" destOrd="0" presId="urn:microsoft.com/office/officeart/2005/8/layout/cycle8"/>
    <dgm:cxn modelId="{4C2116F0-B4D4-4445-9B65-38C6A78C9A39}" type="presParOf" srcId="{5CCD6048-082E-45A2-A204-A4AA67EB5479}" destId="{50E79530-91DC-49EE-9B0C-39D07AFD4F51}"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9255BF-E9FB-4E57-9A4B-892ED5060F5D}"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8AAF122C-4991-4DE3-8D45-46A022612188}">
      <dgm:prSet phldrT="[Text]" custT="1"/>
      <dgm:spPr/>
      <dgm:t>
        <a:bodyPr/>
        <a:lstStyle/>
        <a:p>
          <a:r>
            <a:rPr lang="en-US" sz="1800" dirty="0" smtClean="0">
              <a:latin typeface="FaceplateSans OT AGauge" panose="02000506040000020003" pitchFamily="50" charset="0"/>
            </a:rPr>
            <a:t>Sponsor </a:t>
          </a:r>
          <a:r>
            <a:rPr lang="en-US" sz="1400" dirty="0" smtClean="0">
              <a:latin typeface="FaceplateSans OT AGauge" panose="02000506040000020003" pitchFamily="50" charset="0"/>
            </a:rPr>
            <a:t>(Compliance)</a:t>
          </a:r>
          <a:endParaRPr lang="en-US" sz="1400" dirty="0">
            <a:latin typeface="FaceplateSans OT AGauge" panose="02000506040000020003" pitchFamily="50" charset="0"/>
          </a:endParaRPr>
        </a:p>
      </dgm:t>
    </dgm:pt>
    <dgm:pt modelId="{1D07AA45-ECD5-41B3-8600-F7D20E2035AF}" type="parTrans" cxnId="{0DD4EADE-D4F4-48FD-BBCE-2404CBBF51D7}">
      <dgm:prSet/>
      <dgm:spPr/>
      <dgm:t>
        <a:bodyPr/>
        <a:lstStyle/>
        <a:p>
          <a:endParaRPr lang="en-US" sz="3200">
            <a:latin typeface="FaceplateSans OT AGauge" panose="02000506040000020003" pitchFamily="50" charset="0"/>
          </a:endParaRPr>
        </a:p>
      </dgm:t>
    </dgm:pt>
    <dgm:pt modelId="{21D9A71F-0FD1-44DB-BC4D-709673CA6DE3}" type="sibTrans" cxnId="{0DD4EADE-D4F4-48FD-BBCE-2404CBBF51D7}">
      <dgm:prSet/>
      <dgm:spPr/>
      <dgm:t>
        <a:bodyPr/>
        <a:lstStyle/>
        <a:p>
          <a:endParaRPr lang="en-US" sz="3200">
            <a:latin typeface="FaceplateSans OT AGauge" panose="02000506040000020003" pitchFamily="50" charset="0"/>
          </a:endParaRPr>
        </a:p>
      </dgm:t>
    </dgm:pt>
    <dgm:pt modelId="{25C8F6AA-1F04-4CF1-9FF7-E56985CBAAEA}">
      <dgm:prSet phldrT="[Text]" custT="1"/>
      <dgm:spPr>
        <a:solidFill>
          <a:schemeClr val="accent5">
            <a:lumMod val="75000"/>
          </a:schemeClr>
        </a:solidFill>
      </dgm:spPr>
      <dgm:t>
        <a:bodyPr/>
        <a:lstStyle/>
        <a:p>
          <a:r>
            <a:rPr lang="en-US" sz="1400" dirty="0" smtClean="0">
              <a:latin typeface="FaceplateSans OT AGauge" panose="02000506040000020003" pitchFamily="50" charset="0"/>
            </a:rPr>
            <a:t>Accessibility to food distributions / resources for those in need</a:t>
          </a:r>
          <a:endParaRPr lang="en-US" sz="1400" dirty="0">
            <a:latin typeface="FaceplateSans OT AGauge" panose="02000506040000020003" pitchFamily="50" charset="0"/>
          </a:endParaRPr>
        </a:p>
      </dgm:t>
    </dgm:pt>
    <dgm:pt modelId="{EB204C60-54F6-4ADD-9595-54B96F2E8F83}" type="parTrans" cxnId="{BA95F7BE-390B-4318-82F7-7D6A9631D953}">
      <dgm:prSet custT="1"/>
      <dgm:spPr/>
      <dgm:t>
        <a:bodyPr/>
        <a:lstStyle/>
        <a:p>
          <a:endParaRPr lang="en-US" sz="1200">
            <a:latin typeface="FaceplateSans OT AGauge" panose="02000506040000020003" pitchFamily="50" charset="0"/>
          </a:endParaRPr>
        </a:p>
      </dgm:t>
    </dgm:pt>
    <dgm:pt modelId="{8048B10E-57D2-4EF4-BE77-FD4995D03AAD}" type="sibTrans" cxnId="{BA95F7BE-390B-4318-82F7-7D6A9631D953}">
      <dgm:prSet/>
      <dgm:spPr/>
      <dgm:t>
        <a:bodyPr/>
        <a:lstStyle/>
        <a:p>
          <a:endParaRPr lang="en-US" sz="3200">
            <a:latin typeface="FaceplateSans OT AGauge" panose="02000506040000020003" pitchFamily="50" charset="0"/>
          </a:endParaRPr>
        </a:p>
      </dgm:t>
    </dgm:pt>
    <dgm:pt modelId="{F785B5DF-58C9-4651-B435-A074A093BE0B}">
      <dgm:prSet phldrT="[Text]" custT="1"/>
      <dgm:spPr>
        <a:solidFill>
          <a:schemeClr val="tx2">
            <a:lumMod val="75000"/>
          </a:schemeClr>
        </a:solidFill>
      </dgm:spPr>
      <dgm:t>
        <a:bodyPr/>
        <a:lstStyle/>
        <a:p>
          <a:r>
            <a:rPr lang="en-US" sz="1400" dirty="0" smtClean="0">
              <a:latin typeface="FaceplateSans OT AGauge" panose="02000506040000020003" pitchFamily="50" charset="0"/>
            </a:rPr>
            <a:t>Guests are treated fairly, without discrimination</a:t>
          </a:r>
          <a:endParaRPr lang="en-US" sz="1400" dirty="0">
            <a:latin typeface="FaceplateSans OT AGauge" panose="02000506040000020003" pitchFamily="50" charset="0"/>
          </a:endParaRPr>
        </a:p>
      </dgm:t>
    </dgm:pt>
    <dgm:pt modelId="{A845D220-30D7-49BF-BB95-012B6924E8BB}" type="parTrans" cxnId="{E5DB2524-C0F2-4DCD-A197-17AE4364E854}">
      <dgm:prSet custT="1"/>
      <dgm:spPr/>
      <dgm:t>
        <a:bodyPr/>
        <a:lstStyle/>
        <a:p>
          <a:endParaRPr lang="en-US" sz="1200">
            <a:latin typeface="FaceplateSans OT AGauge" panose="02000506040000020003" pitchFamily="50" charset="0"/>
          </a:endParaRPr>
        </a:p>
      </dgm:t>
    </dgm:pt>
    <dgm:pt modelId="{34670452-881B-4D2E-A4B4-3420A8D06109}" type="sibTrans" cxnId="{E5DB2524-C0F2-4DCD-A197-17AE4364E854}">
      <dgm:prSet/>
      <dgm:spPr/>
      <dgm:t>
        <a:bodyPr/>
        <a:lstStyle/>
        <a:p>
          <a:endParaRPr lang="en-US" sz="3200">
            <a:latin typeface="FaceplateSans OT AGauge" panose="02000506040000020003" pitchFamily="50" charset="0"/>
          </a:endParaRPr>
        </a:p>
      </dgm:t>
    </dgm:pt>
    <dgm:pt modelId="{EED0AE71-0C41-438A-913E-46564C981FDF}">
      <dgm:prSet phldrT="[Text]" custT="1"/>
      <dgm:spPr>
        <a:solidFill>
          <a:schemeClr val="accent6">
            <a:lumMod val="75000"/>
          </a:schemeClr>
        </a:solidFill>
      </dgm:spPr>
      <dgm:t>
        <a:bodyPr/>
        <a:lstStyle/>
        <a:p>
          <a:r>
            <a:rPr lang="en-US" sz="1400" dirty="0" smtClean="0">
              <a:latin typeface="FaceplateSans OT AGauge" panose="02000506040000020003" pitchFamily="50" charset="0"/>
            </a:rPr>
            <a:t>Preserve status as a 501-c-3 Charity Organization</a:t>
          </a:r>
          <a:endParaRPr lang="en-US" sz="1400" dirty="0">
            <a:latin typeface="FaceplateSans OT AGauge" panose="02000506040000020003" pitchFamily="50" charset="0"/>
          </a:endParaRPr>
        </a:p>
      </dgm:t>
    </dgm:pt>
    <dgm:pt modelId="{D8DFF3C3-13D8-4AD7-8152-3B273B9B843A}" type="parTrans" cxnId="{8944776D-A4A9-4FD3-81CF-0EB285AEB901}">
      <dgm:prSet custT="1"/>
      <dgm:spPr/>
      <dgm:t>
        <a:bodyPr/>
        <a:lstStyle/>
        <a:p>
          <a:endParaRPr lang="en-US" sz="1200">
            <a:latin typeface="FaceplateSans OT AGauge" panose="02000506040000020003" pitchFamily="50" charset="0"/>
          </a:endParaRPr>
        </a:p>
      </dgm:t>
    </dgm:pt>
    <dgm:pt modelId="{FF1E3D7D-3D8F-4F7F-ABCE-5438E07AE0B5}" type="sibTrans" cxnId="{8944776D-A4A9-4FD3-81CF-0EB285AEB901}">
      <dgm:prSet/>
      <dgm:spPr/>
      <dgm:t>
        <a:bodyPr/>
        <a:lstStyle/>
        <a:p>
          <a:endParaRPr lang="en-US" sz="3200">
            <a:latin typeface="FaceplateSans OT AGauge" panose="02000506040000020003" pitchFamily="50" charset="0"/>
          </a:endParaRPr>
        </a:p>
      </dgm:t>
    </dgm:pt>
    <dgm:pt modelId="{8C2ECB83-4DC9-4625-A83C-A2971FD150FB}">
      <dgm:prSet phldrT="[Text]" custT="1"/>
      <dgm:spPr>
        <a:solidFill>
          <a:srgbClr val="92D050"/>
        </a:solidFill>
      </dgm:spPr>
      <dgm:t>
        <a:bodyPr/>
        <a:lstStyle/>
        <a:p>
          <a:r>
            <a:rPr lang="en-US" sz="1400" dirty="0" smtClean="0">
              <a:latin typeface="FaceplateSans OT AGauge" panose="02000506040000020003" pitchFamily="50" charset="0"/>
            </a:rPr>
            <a:t>Extend insurance if operations are conducted on 501-c-3 properties</a:t>
          </a:r>
          <a:endParaRPr lang="en-US" sz="1400" dirty="0">
            <a:latin typeface="FaceplateSans OT AGauge" panose="02000506040000020003" pitchFamily="50" charset="0"/>
          </a:endParaRPr>
        </a:p>
      </dgm:t>
    </dgm:pt>
    <dgm:pt modelId="{DA7726A0-003D-4368-B9C3-F06E65360208}" type="parTrans" cxnId="{203C1B9C-3EC3-4F28-9A49-808BB15A993B}">
      <dgm:prSet custT="1"/>
      <dgm:spPr/>
      <dgm:t>
        <a:bodyPr/>
        <a:lstStyle/>
        <a:p>
          <a:endParaRPr lang="en-US" sz="1200">
            <a:latin typeface="FaceplateSans OT AGauge" panose="02000506040000020003" pitchFamily="50" charset="0"/>
          </a:endParaRPr>
        </a:p>
      </dgm:t>
    </dgm:pt>
    <dgm:pt modelId="{11403F24-A239-4683-B9A4-24682817F185}" type="sibTrans" cxnId="{203C1B9C-3EC3-4F28-9A49-808BB15A993B}">
      <dgm:prSet/>
      <dgm:spPr/>
      <dgm:t>
        <a:bodyPr/>
        <a:lstStyle/>
        <a:p>
          <a:endParaRPr lang="en-US" sz="3200">
            <a:latin typeface="FaceplateSans OT AGauge" panose="02000506040000020003" pitchFamily="50" charset="0"/>
          </a:endParaRPr>
        </a:p>
      </dgm:t>
    </dgm:pt>
    <dgm:pt modelId="{7CF8C4AA-B4EA-478D-89FB-858E28B20D3E}" type="pres">
      <dgm:prSet presAssocID="{D89255BF-E9FB-4E57-9A4B-892ED5060F5D}" presName="Name0" presStyleCnt="0">
        <dgm:presLayoutVars>
          <dgm:chMax val="1"/>
          <dgm:dir/>
          <dgm:animLvl val="ctr"/>
          <dgm:resizeHandles val="exact"/>
        </dgm:presLayoutVars>
      </dgm:prSet>
      <dgm:spPr/>
      <dgm:t>
        <a:bodyPr/>
        <a:lstStyle/>
        <a:p>
          <a:endParaRPr lang="en-US"/>
        </a:p>
      </dgm:t>
    </dgm:pt>
    <dgm:pt modelId="{923A491E-3564-4170-80EB-DC0B7123C5C5}" type="pres">
      <dgm:prSet presAssocID="{8AAF122C-4991-4DE3-8D45-46A022612188}" presName="centerShape" presStyleLbl="node0" presStyleIdx="0" presStyleCnt="1" custScaleX="117755" custScaleY="109396"/>
      <dgm:spPr/>
      <dgm:t>
        <a:bodyPr/>
        <a:lstStyle/>
        <a:p>
          <a:endParaRPr lang="en-US"/>
        </a:p>
      </dgm:t>
    </dgm:pt>
    <dgm:pt modelId="{D8B7B29B-72CE-4691-8545-589DE10FDEE4}" type="pres">
      <dgm:prSet presAssocID="{EB204C60-54F6-4ADD-9595-54B96F2E8F83}" presName="parTrans" presStyleLbl="sibTrans2D1" presStyleIdx="0" presStyleCnt="4"/>
      <dgm:spPr/>
      <dgm:t>
        <a:bodyPr/>
        <a:lstStyle/>
        <a:p>
          <a:endParaRPr lang="en-US"/>
        </a:p>
      </dgm:t>
    </dgm:pt>
    <dgm:pt modelId="{B6E8C5F4-D956-43F3-86AA-7DEAF95DE7FC}" type="pres">
      <dgm:prSet presAssocID="{EB204C60-54F6-4ADD-9595-54B96F2E8F83}" presName="connectorText" presStyleLbl="sibTrans2D1" presStyleIdx="0" presStyleCnt="4"/>
      <dgm:spPr/>
      <dgm:t>
        <a:bodyPr/>
        <a:lstStyle/>
        <a:p>
          <a:endParaRPr lang="en-US"/>
        </a:p>
      </dgm:t>
    </dgm:pt>
    <dgm:pt modelId="{CF7DCDFC-9FF0-4657-81EE-A4D1CF49CF71}" type="pres">
      <dgm:prSet presAssocID="{25C8F6AA-1F04-4CF1-9FF7-E56985CBAAEA}" presName="node" presStyleLbl="node1" presStyleIdx="0" presStyleCnt="4" custScaleX="127553" custScaleY="117409">
        <dgm:presLayoutVars>
          <dgm:bulletEnabled val="1"/>
        </dgm:presLayoutVars>
      </dgm:prSet>
      <dgm:spPr/>
      <dgm:t>
        <a:bodyPr/>
        <a:lstStyle/>
        <a:p>
          <a:endParaRPr lang="en-US"/>
        </a:p>
      </dgm:t>
    </dgm:pt>
    <dgm:pt modelId="{9173DA0D-ECA7-4071-89ED-46EC03A060F9}" type="pres">
      <dgm:prSet presAssocID="{A845D220-30D7-49BF-BB95-012B6924E8BB}" presName="parTrans" presStyleLbl="sibTrans2D1" presStyleIdx="1" presStyleCnt="4"/>
      <dgm:spPr/>
      <dgm:t>
        <a:bodyPr/>
        <a:lstStyle/>
        <a:p>
          <a:endParaRPr lang="en-US"/>
        </a:p>
      </dgm:t>
    </dgm:pt>
    <dgm:pt modelId="{EE4A816A-9C05-442B-BBF0-A494FDE5B996}" type="pres">
      <dgm:prSet presAssocID="{A845D220-30D7-49BF-BB95-012B6924E8BB}" presName="connectorText" presStyleLbl="sibTrans2D1" presStyleIdx="1" presStyleCnt="4"/>
      <dgm:spPr/>
      <dgm:t>
        <a:bodyPr/>
        <a:lstStyle/>
        <a:p>
          <a:endParaRPr lang="en-US"/>
        </a:p>
      </dgm:t>
    </dgm:pt>
    <dgm:pt modelId="{BB9223D1-33FD-4A53-A2E5-11EBF9BEDFBA}" type="pres">
      <dgm:prSet presAssocID="{F785B5DF-58C9-4651-B435-A074A093BE0B}" presName="node" presStyleLbl="node1" presStyleIdx="1" presStyleCnt="4" custScaleX="127546" custScaleY="127546">
        <dgm:presLayoutVars>
          <dgm:bulletEnabled val="1"/>
        </dgm:presLayoutVars>
      </dgm:prSet>
      <dgm:spPr/>
      <dgm:t>
        <a:bodyPr/>
        <a:lstStyle/>
        <a:p>
          <a:endParaRPr lang="en-US"/>
        </a:p>
      </dgm:t>
    </dgm:pt>
    <dgm:pt modelId="{3E13D506-15AE-4586-B9D0-F9E6FB117579}" type="pres">
      <dgm:prSet presAssocID="{D8DFF3C3-13D8-4AD7-8152-3B273B9B843A}" presName="parTrans" presStyleLbl="sibTrans2D1" presStyleIdx="2" presStyleCnt="4"/>
      <dgm:spPr/>
      <dgm:t>
        <a:bodyPr/>
        <a:lstStyle/>
        <a:p>
          <a:endParaRPr lang="en-US"/>
        </a:p>
      </dgm:t>
    </dgm:pt>
    <dgm:pt modelId="{5C680DF4-BDF9-495E-B5D5-DD025F4807DA}" type="pres">
      <dgm:prSet presAssocID="{D8DFF3C3-13D8-4AD7-8152-3B273B9B843A}" presName="connectorText" presStyleLbl="sibTrans2D1" presStyleIdx="2" presStyleCnt="4"/>
      <dgm:spPr/>
      <dgm:t>
        <a:bodyPr/>
        <a:lstStyle/>
        <a:p>
          <a:endParaRPr lang="en-US"/>
        </a:p>
      </dgm:t>
    </dgm:pt>
    <dgm:pt modelId="{4F0BEF23-8444-4716-818A-2AD989AFA649}" type="pres">
      <dgm:prSet presAssocID="{EED0AE71-0C41-438A-913E-46564C981FDF}" presName="node" presStyleLbl="node1" presStyleIdx="2" presStyleCnt="4" custScaleX="120262" custScaleY="120262">
        <dgm:presLayoutVars>
          <dgm:bulletEnabled val="1"/>
        </dgm:presLayoutVars>
      </dgm:prSet>
      <dgm:spPr/>
      <dgm:t>
        <a:bodyPr/>
        <a:lstStyle/>
        <a:p>
          <a:endParaRPr lang="en-US"/>
        </a:p>
      </dgm:t>
    </dgm:pt>
    <dgm:pt modelId="{7D364595-0864-42E2-825F-83C0011FFAA3}" type="pres">
      <dgm:prSet presAssocID="{DA7726A0-003D-4368-B9C3-F06E65360208}" presName="parTrans" presStyleLbl="sibTrans2D1" presStyleIdx="3" presStyleCnt="4"/>
      <dgm:spPr/>
      <dgm:t>
        <a:bodyPr/>
        <a:lstStyle/>
        <a:p>
          <a:endParaRPr lang="en-US"/>
        </a:p>
      </dgm:t>
    </dgm:pt>
    <dgm:pt modelId="{AAA120A4-FB13-4FB3-BF65-166483AA4F73}" type="pres">
      <dgm:prSet presAssocID="{DA7726A0-003D-4368-B9C3-F06E65360208}" presName="connectorText" presStyleLbl="sibTrans2D1" presStyleIdx="3" presStyleCnt="4"/>
      <dgm:spPr/>
      <dgm:t>
        <a:bodyPr/>
        <a:lstStyle/>
        <a:p>
          <a:endParaRPr lang="en-US"/>
        </a:p>
      </dgm:t>
    </dgm:pt>
    <dgm:pt modelId="{0D1D5395-8F0E-4B82-BD4C-8208C9592A79}" type="pres">
      <dgm:prSet presAssocID="{8C2ECB83-4DC9-4625-A83C-A2971FD150FB}" presName="node" presStyleLbl="node1" presStyleIdx="3" presStyleCnt="4" custScaleX="129153" custScaleY="128356">
        <dgm:presLayoutVars>
          <dgm:bulletEnabled val="1"/>
        </dgm:presLayoutVars>
      </dgm:prSet>
      <dgm:spPr/>
      <dgm:t>
        <a:bodyPr/>
        <a:lstStyle/>
        <a:p>
          <a:endParaRPr lang="en-US"/>
        </a:p>
      </dgm:t>
    </dgm:pt>
  </dgm:ptLst>
  <dgm:cxnLst>
    <dgm:cxn modelId="{203C1B9C-3EC3-4F28-9A49-808BB15A993B}" srcId="{8AAF122C-4991-4DE3-8D45-46A022612188}" destId="{8C2ECB83-4DC9-4625-A83C-A2971FD150FB}" srcOrd="3" destOrd="0" parTransId="{DA7726A0-003D-4368-B9C3-F06E65360208}" sibTransId="{11403F24-A239-4683-B9A4-24682817F185}"/>
    <dgm:cxn modelId="{62C7271C-BC83-468E-80E0-F42B87C4D349}" type="presOf" srcId="{A845D220-30D7-49BF-BB95-012B6924E8BB}" destId="{9173DA0D-ECA7-4071-89ED-46EC03A060F9}" srcOrd="0" destOrd="0" presId="urn:microsoft.com/office/officeart/2005/8/layout/radial5"/>
    <dgm:cxn modelId="{7B145C93-26BD-4DA9-AFD5-240D070BEE10}" type="presOf" srcId="{DA7726A0-003D-4368-B9C3-F06E65360208}" destId="{AAA120A4-FB13-4FB3-BF65-166483AA4F73}" srcOrd="1" destOrd="0" presId="urn:microsoft.com/office/officeart/2005/8/layout/radial5"/>
    <dgm:cxn modelId="{45D3E1A5-0D89-4CE4-9D13-B312B0F69154}" type="presOf" srcId="{EB204C60-54F6-4ADD-9595-54B96F2E8F83}" destId="{D8B7B29B-72CE-4691-8545-589DE10FDEE4}" srcOrd="0" destOrd="0" presId="urn:microsoft.com/office/officeart/2005/8/layout/radial5"/>
    <dgm:cxn modelId="{F33A8965-503B-4A5F-BDDA-E271124390A6}" type="presOf" srcId="{DA7726A0-003D-4368-B9C3-F06E65360208}" destId="{7D364595-0864-42E2-825F-83C0011FFAA3}" srcOrd="0" destOrd="0" presId="urn:microsoft.com/office/officeart/2005/8/layout/radial5"/>
    <dgm:cxn modelId="{CA4B3EF4-A632-4579-A1A9-A42288C55324}" type="presOf" srcId="{D8DFF3C3-13D8-4AD7-8152-3B273B9B843A}" destId="{3E13D506-15AE-4586-B9D0-F9E6FB117579}" srcOrd="0" destOrd="0" presId="urn:microsoft.com/office/officeart/2005/8/layout/radial5"/>
    <dgm:cxn modelId="{BA95F7BE-390B-4318-82F7-7D6A9631D953}" srcId="{8AAF122C-4991-4DE3-8D45-46A022612188}" destId="{25C8F6AA-1F04-4CF1-9FF7-E56985CBAAEA}" srcOrd="0" destOrd="0" parTransId="{EB204C60-54F6-4ADD-9595-54B96F2E8F83}" sibTransId="{8048B10E-57D2-4EF4-BE77-FD4995D03AAD}"/>
    <dgm:cxn modelId="{1F33B59E-33FB-46F1-A0C3-E106E991BA11}" type="presOf" srcId="{EED0AE71-0C41-438A-913E-46564C981FDF}" destId="{4F0BEF23-8444-4716-818A-2AD989AFA649}" srcOrd="0" destOrd="0" presId="urn:microsoft.com/office/officeart/2005/8/layout/radial5"/>
    <dgm:cxn modelId="{4FBFD7DE-8DCE-48A3-873B-98A578B2FD11}" type="presOf" srcId="{D8DFF3C3-13D8-4AD7-8152-3B273B9B843A}" destId="{5C680DF4-BDF9-495E-B5D5-DD025F4807DA}" srcOrd="1" destOrd="0" presId="urn:microsoft.com/office/officeart/2005/8/layout/radial5"/>
    <dgm:cxn modelId="{527E4911-62EC-478C-87AF-90B0F08A0E1F}" type="presOf" srcId="{A845D220-30D7-49BF-BB95-012B6924E8BB}" destId="{EE4A816A-9C05-442B-BBF0-A494FDE5B996}" srcOrd="1" destOrd="0" presId="urn:microsoft.com/office/officeart/2005/8/layout/radial5"/>
    <dgm:cxn modelId="{0DD4EADE-D4F4-48FD-BBCE-2404CBBF51D7}" srcId="{D89255BF-E9FB-4E57-9A4B-892ED5060F5D}" destId="{8AAF122C-4991-4DE3-8D45-46A022612188}" srcOrd="0" destOrd="0" parTransId="{1D07AA45-ECD5-41B3-8600-F7D20E2035AF}" sibTransId="{21D9A71F-0FD1-44DB-BC4D-709673CA6DE3}"/>
    <dgm:cxn modelId="{2B426052-03D9-49E3-B081-C479F3D41B83}" type="presOf" srcId="{D89255BF-E9FB-4E57-9A4B-892ED5060F5D}" destId="{7CF8C4AA-B4EA-478D-89FB-858E28B20D3E}" srcOrd="0" destOrd="0" presId="urn:microsoft.com/office/officeart/2005/8/layout/radial5"/>
    <dgm:cxn modelId="{0E9CBCEB-84A9-4B44-B450-FD089842808D}" type="presOf" srcId="{8C2ECB83-4DC9-4625-A83C-A2971FD150FB}" destId="{0D1D5395-8F0E-4B82-BD4C-8208C9592A79}" srcOrd="0" destOrd="0" presId="urn:microsoft.com/office/officeart/2005/8/layout/radial5"/>
    <dgm:cxn modelId="{BC7D0E71-96BD-4DAE-B2CA-F76CD91F75C0}" type="presOf" srcId="{F785B5DF-58C9-4651-B435-A074A093BE0B}" destId="{BB9223D1-33FD-4A53-A2E5-11EBF9BEDFBA}" srcOrd="0" destOrd="0" presId="urn:microsoft.com/office/officeart/2005/8/layout/radial5"/>
    <dgm:cxn modelId="{9EE773FE-1453-4ACD-A0DC-432A4FF8486E}" type="presOf" srcId="{EB204C60-54F6-4ADD-9595-54B96F2E8F83}" destId="{B6E8C5F4-D956-43F3-86AA-7DEAF95DE7FC}" srcOrd="1" destOrd="0" presId="urn:microsoft.com/office/officeart/2005/8/layout/radial5"/>
    <dgm:cxn modelId="{96641E1D-0CE9-4446-9812-38152C9BDA65}" type="presOf" srcId="{25C8F6AA-1F04-4CF1-9FF7-E56985CBAAEA}" destId="{CF7DCDFC-9FF0-4657-81EE-A4D1CF49CF71}" srcOrd="0" destOrd="0" presId="urn:microsoft.com/office/officeart/2005/8/layout/radial5"/>
    <dgm:cxn modelId="{83B101F4-AF06-4580-AD51-797B2FF95F41}" type="presOf" srcId="{8AAF122C-4991-4DE3-8D45-46A022612188}" destId="{923A491E-3564-4170-80EB-DC0B7123C5C5}" srcOrd="0" destOrd="0" presId="urn:microsoft.com/office/officeart/2005/8/layout/radial5"/>
    <dgm:cxn modelId="{8944776D-A4A9-4FD3-81CF-0EB285AEB901}" srcId="{8AAF122C-4991-4DE3-8D45-46A022612188}" destId="{EED0AE71-0C41-438A-913E-46564C981FDF}" srcOrd="2" destOrd="0" parTransId="{D8DFF3C3-13D8-4AD7-8152-3B273B9B843A}" sibTransId="{FF1E3D7D-3D8F-4F7F-ABCE-5438E07AE0B5}"/>
    <dgm:cxn modelId="{E5DB2524-C0F2-4DCD-A197-17AE4364E854}" srcId="{8AAF122C-4991-4DE3-8D45-46A022612188}" destId="{F785B5DF-58C9-4651-B435-A074A093BE0B}" srcOrd="1" destOrd="0" parTransId="{A845D220-30D7-49BF-BB95-012B6924E8BB}" sibTransId="{34670452-881B-4D2E-A4B4-3420A8D06109}"/>
    <dgm:cxn modelId="{60D8254D-FDBE-4B79-A8B9-C144F622374A}" type="presParOf" srcId="{7CF8C4AA-B4EA-478D-89FB-858E28B20D3E}" destId="{923A491E-3564-4170-80EB-DC0B7123C5C5}" srcOrd="0" destOrd="0" presId="urn:microsoft.com/office/officeart/2005/8/layout/radial5"/>
    <dgm:cxn modelId="{6D0926FE-19DE-4FDA-9FDD-21734801E8E4}" type="presParOf" srcId="{7CF8C4AA-B4EA-478D-89FB-858E28B20D3E}" destId="{D8B7B29B-72CE-4691-8545-589DE10FDEE4}" srcOrd="1" destOrd="0" presId="urn:microsoft.com/office/officeart/2005/8/layout/radial5"/>
    <dgm:cxn modelId="{A32CAED0-A87E-4E6E-A30E-AD19A01628DA}" type="presParOf" srcId="{D8B7B29B-72CE-4691-8545-589DE10FDEE4}" destId="{B6E8C5F4-D956-43F3-86AA-7DEAF95DE7FC}" srcOrd="0" destOrd="0" presId="urn:microsoft.com/office/officeart/2005/8/layout/radial5"/>
    <dgm:cxn modelId="{340AD0BC-CBE9-451B-BB0D-952CFF7C5F59}" type="presParOf" srcId="{7CF8C4AA-B4EA-478D-89FB-858E28B20D3E}" destId="{CF7DCDFC-9FF0-4657-81EE-A4D1CF49CF71}" srcOrd="2" destOrd="0" presId="urn:microsoft.com/office/officeart/2005/8/layout/radial5"/>
    <dgm:cxn modelId="{403FAACC-9D2C-413B-8568-7A345CA5FB8C}" type="presParOf" srcId="{7CF8C4AA-B4EA-478D-89FB-858E28B20D3E}" destId="{9173DA0D-ECA7-4071-89ED-46EC03A060F9}" srcOrd="3" destOrd="0" presId="urn:microsoft.com/office/officeart/2005/8/layout/radial5"/>
    <dgm:cxn modelId="{24C42A18-3E89-4D4A-AC7F-2F63BCC6CCAD}" type="presParOf" srcId="{9173DA0D-ECA7-4071-89ED-46EC03A060F9}" destId="{EE4A816A-9C05-442B-BBF0-A494FDE5B996}" srcOrd="0" destOrd="0" presId="urn:microsoft.com/office/officeart/2005/8/layout/radial5"/>
    <dgm:cxn modelId="{EAFBB72F-97B2-46CF-9347-A24D40147F0F}" type="presParOf" srcId="{7CF8C4AA-B4EA-478D-89FB-858E28B20D3E}" destId="{BB9223D1-33FD-4A53-A2E5-11EBF9BEDFBA}" srcOrd="4" destOrd="0" presId="urn:microsoft.com/office/officeart/2005/8/layout/radial5"/>
    <dgm:cxn modelId="{205011EE-7755-431C-9843-9C0618DFC90A}" type="presParOf" srcId="{7CF8C4AA-B4EA-478D-89FB-858E28B20D3E}" destId="{3E13D506-15AE-4586-B9D0-F9E6FB117579}" srcOrd="5" destOrd="0" presId="urn:microsoft.com/office/officeart/2005/8/layout/radial5"/>
    <dgm:cxn modelId="{5D479BAB-47AE-479F-ABFD-FA4F572CDAF0}" type="presParOf" srcId="{3E13D506-15AE-4586-B9D0-F9E6FB117579}" destId="{5C680DF4-BDF9-495E-B5D5-DD025F4807DA}" srcOrd="0" destOrd="0" presId="urn:microsoft.com/office/officeart/2005/8/layout/radial5"/>
    <dgm:cxn modelId="{3276E96B-6178-40A5-9864-8977C086E227}" type="presParOf" srcId="{7CF8C4AA-B4EA-478D-89FB-858E28B20D3E}" destId="{4F0BEF23-8444-4716-818A-2AD989AFA649}" srcOrd="6" destOrd="0" presId="urn:microsoft.com/office/officeart/2005/8/layout/radial5"/>
    <dgm:cxn modelId="{ADF4E0B6-ABB6-4B61-BC69-1897A2C84853}" type="presParOf" srcId="{7CF8C4AA-B4EA-478D-89FB-858E28B20D3E}" destId="{7D364595-0864-42E2-825F-83C0011FFAA3}" srcOrd="7" destOrd="0" presId="urn:microsoft.com/office/officeart/2005/8/layout/radial5"/>
    <dgm:cxn modelId="{7D0FC85C-C31D-47C7-BFB1-A86C98C552A2}" type="presParOf" srcId="{7D364595-0864-42E2-825F-83C0011FFAA3}" destId="{AAA120A4-FB13-4FB3-BF65-166483AA4F73}" srcOrd="0" destOrd="0" presId="urn:microsoft.com/office/officeart/2005/8/layout/radial5"/>
    <dgm:cxn modelId="{679A4E73-075D-4DFE-8C7B-6F701348C560}" type="presParOf" srcId="{7CF8C4AA-B4EA-478D-89FB-858E28B20D3E}" destId="{0D1D5395-8F0E-4B82-BD4C-8208C9592A79}"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BC295-1161-4DE9-98E0-D0EFC5AC2759}">
      <dsp:nvSpPr>
        <dsp:cNvPr id="0" name=""/>
        <dsp:cNvSpPr/>
      </dsp:nvSpPr>
      <dsp:spPr>
        <a:xfrm rot="5400000">
          <a:off x="-253644" y="258413"/>
          <a:ext cx="1690962" cy="1183673"/>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FaceplateSans OT AGauge" panose="02000506040000020003" pitchFamily="50" charset="0"/>
            </a:rPr>
            <a:t>What is a Sponsor Organization?</a:t>
          </a:r>
          <a:endParaRPr lang="en-US" sz="1600" kern="1200" dirty="0">
            <a:latin typeface="FaceplateSans OT AGauge" panose="02000506040000020003" pitchFamily="50" charset="0"/>
          </a:endParaRPr>
        </a:p>
      </dsp:txBody>
      <dsp:txXfrm rot="-5400000">
        <a:off x="1" y="596606"/>
        <a:ext cx="1183673" cy="507289"/>
      </dsp:txXfrm>
    </dsp:sp>
    <dsp:sp modelId="{F196A2A8-3B36-495E-B698-02DAB8C0B4E5}">
      <dsp:nvSpPr>
        <dsp:cNvPr id="0" name=""/>
        <dsp:cNvSpPr/>
      </dsp:nvSpPr>
      <dsp:spPr>
        <a:xfrm rot="5400000">
          <a:off x="3356685" y="-2168242"/>
          <a:ext cx="1099703" cy="5445726"/>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FaceplateSans OT AGauge" panose="02000506040000020003" pitchFamily="50" charset="0"/>
            </a:rPr>
            <a:t>501-c-3 Determination</a:t>
          </a:r>
          <a:endParaRPr lang="en-US" sz="2000" kern="1200" dirty="0">
            <a:latin typeface="FaceplateSans OT AGauge" panose="02000506040000020003" pitchFamily="50" charset="0"/>
          </a:endParaRPr>
        </a:p>
        <a:p>
          <a:pPr marL="228600" lvl="1" indent="-228600" algn="l" defTabSz="889000">
            <a:lnSpc>
              <a:spcPct val="90000"/>
            </a:lnSpc>
            <a:spcBef>
              <a:spcPct val="0"/>
            </a:spcBef>
            <a:spcAft>
              <a:spcPct val="15000"/>
            </a:spcAft>
            <a:buChar char="••"/>
          </a:pPr>
          <a:r>
            <a:rPr lang="en-US" sz="2000" kern="1200" dirty="0" smtClean="0">
              <a:latin typeface="FaceplateSans OT AGauge" panose="02000506040000020003" pitchFamily="50" charset="0"/>
            </a:rPr>
            <a:t>Organizational Examples</a:t>
          </a:r>
          <a:endParaRPr lang="en-US" sz="2000" kern="1200" dirty="0">
            <a:latin typeface="FaceplateSans OT AGauge" panose="02000506040000020003" pitchFamily="50" charset="0"/>
          </a:endParaRPr>
        </a:p>
      </dsp:txBody>
      <dsp:txXfrm rot="-5400000">
        <a:off x="1183674" y="58452"/>
        <a:ext cx="5392043" cy="992337"/>
      </dsp:txXfrm>
    </dsp:sp>
    <dsp:sp modelId="{2903EB27-B344-4F59-A45E-DAB6199BF7C1}">
      <dsp:nvSpPr>
        <dsp:cNvPr id="0" name=""/>
        <dsp:cNvSpPr/>
      </dsp:nvSpPr>
      <dsp:spPr>
        <a:xfrm rot="5400000">
          <a:off x="-253644" y="1787651"/>
          <a:ext cx="1690962" cy="1183673"/>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FaceplateSans OT AGauge" panose="02000506040000020003" pitchFamily="50" charset="0"/>
            </a:rPr>
            <a:t>Sponsor Organization Responsibilities</a:t>
          </a:r>
          <a:endParaRPr lang="en-US" sz="1600" kern="1200" dirty="0">
            <a:latin typeface="FaceplateSans OT AGauge" panose="02000506040000020003" pitchFamily="50" charset="0"/>
          </a:endParaRPr>
        </a:p>
      </dsp:txBody>
      <dsp:txXfrm rot="-5400000">
        <a:off x="1" y="2125844"/>
        <a:ext cx="1183673" cy="507289"/>
      </dsp:txXfrm>
    </dsp:sp>
    <dsp:sp modelId="{509DC58B-22CC-48B8-8BA7-079A64752CFF}">
      <dsp:nvSpPr>
        <dsp:cNvPr id="0" name=""/>
        <dsp:cNvSpPr/>
      </dsp:nvSpPr>
      <dsp:spPr>
        <a:xfrm rot="5400000">
          <a:off x="3327160" y="-639293"/>
          <a:ext cx="1158753" cy="5445726"/>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FaceplateSans OT AGauge" panose="02000506040000020003" pitchFamily="50" charset="0"/>
            </a:rPr>
            <a:t>Advocacy</a:t>
          </a:r>
          <a:endParaRPr lang="en-US" sz="2000" kern="1200" dirty="0">
            <a:latin typeface="FaceplateSans OT AGauge" panose="02000506040000020003" pitchFamily="50" charset="0"/>
          </a:endParaRPr>
        </a:p>
        <a:p>
          <a:pPr marL="228600" lvl="1" indent="-228600" algn="l" defTabSz="889000">
            <a:lnSpc>
              <a:spcPct val="90000"/>
            </a:lnSpc>
            <a:spcBef>
              <a:spcPct val="0"/>
            </a:spcBef>
            <a:spcAft>
              <a:spcPct val="15000"/>
            </a:spcAft>
            <a:buChar char="••"/>
          </a:pPr>
          <a:r>
            <a:rPr lang="en-US" sz="2000" kern="1200" dirty="0" smtClean="0">
              <a:latin typeface="FaceplateSans OT AGauge" panose="02000506040000020003" pitchFamily="50" charset="0"/>
            </a:rPr>
            <a:t>Programmatic</a:t>
          </a:r>
          <a:endParaRPr lang="en-US" sz="2000" kern="1200" dirty="0">
            <a:latin typeface="FaceplateSans OT AGauge" panose="02000506040000020003" pitchFamily="50" charset="0"/>
          </a:endParaRPr>
        </a:p>
        <a:p>
          <a:pPr marL="228600" lvl="1" indent="-228600" algn="l" defTabSz="889000">
            <a:lnSpc>
              <a:spcPct val="90000"/>
            </a:lnSpc>
            <a:spcBef>
              <a:spcPct val="0"/>
            </a:spcBef>
            <a:spcAft>
              <a:spcPct val="15000"/>
            </a:spcAft>
            <a:buChar char="••"/>
          </a:pPr>
          <a:r>
            <a:rPr lang="en-US" sz="2000" kern="1200" dirty="0" smtClean="0">
              <a:latin typeface="FaceplateSans OT AGauge" panose="02000506040000020003" pitchFamily="50" charset="0"/>
            </a:rPr>
            <a:t>Fiscal</a:t>
          </a:r>
          <a:endParaRPr lang="en-US" sz="2000" kern="1200" dirty="0">
            <a:latin typeface="FaceplateSans OT AGauge" panose="02000506040000020003" pitchFamily="50" charset="0"/>
          </a:endParaRPr>
        </a:p>
        <a:p>
          <a:pPr marL="228600" lvl="1" indent="-228600" algn="l" defTabSz="889000">
            <a:lnSpc>
              <a:spcPct val="90000"/>
            </a:lnSpc>
            <a:spcBef>
              <a:spcPct val="0"/>
            </a:spcBef>
            <a:spcAft>
              <a:spcPct val="15000"/>
            </a:spcAft>
            <a:buChar char="••"/>
          </a:pPr>
          <a:r>
            <a:rPr lang="en-US" sz="2000" kern="1200" dirty="0" smtClean="0">
              <a:latin typeface="FaceplateSans OT AGauge" panose="02000506040000020003" pitchFamily="50" charset="0"/>
            </a:rPr>
            <a:t>Legal</a:t>
          </a:r>
          <a:endParaRPr lang="en-US" sz="2000" kern="1200" dirty="0">
            <a:latin typeface="FaceplateSans OT AGauge" panose="02000506040000020003" pitchFamily="50" charset="0"/>
          </a:endParaRPr>
        </a:p>
      </dsp:txBody>
      <dsp:txXfrm rot="-5400000">
        <a:off x="1183674" y="1560759"/>
        <a:ext cx="5389160" cy="1045621"/>
      </dsp:txXfrm>
    </dsp:sp>
    <dsp:sp modelId="{9A434789-C050-4CBE-A4FB-EE144BCB1EE3}">
      <dsp:nvSpPr>
        <dsp:cNvPr id="0" name=""/>
        <dsp:cNvSpPr/>
      </dsp:nvSpPr>
      <dsp:spPr>
        <a:xfrm rot="5400000">
          <a:off x="-253644" y="3287075"/>
          <a:ext cx="1690962" cy="1183673"/>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FaceplateSans OT AGauge" panose="02000506040000020003" pitchFamily="50" charset="0"/>
            </a:rPr>
            <a:t>How to Leverage Sponsor Partnership</a:t>
          </a:r>
          <a:endParaRPr lang="en-US" sz="1600" kern="1200" dirty="0">
            <a:latin typeface="FaceplateSans OT AGauge" panose="02000506040000020003" pitchFamily="50" charset="0"/>
          </a:endParaRPr>
        </a:p>
      </dsp:txBody>
      <dsp:txXfrm rot="-5400000">
        <a:off x="1" y="3625268"/>
        <a:ext cx="1183673" cy="507289"/>
      </dsp:txXfrm>
    </dsp:sp>
    <dsp:sp modelId="{CCDC166E-4583-47CB-9644-3FF8BCDD565A}">
      <dsp:nvSpPr>
        <dsp:cNvPr id="0" name=""/>
        <dsp:cNvSpPr/>
      </dsp:nvSpPr>
      <dsp:spPr>
        <a:xfrm rot="5400000">
          <a:off x="3356974" y="860131"/>
          <a:ext cx="1099125" cy="5445726"/>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FaceplateSans OT AGauge" panose="02000506040000020003" pitchFamily="50" charset="0"/>
            </a:rPr>
            <a:t>Communication</a:t>
          </a:r>
          <a:endParaRPr lang="en-US" sz="2000" kern="1200" dirty="0">
            <a:latin typeface="FaceplateSans OT AGauge" panose="02000506040000020003" pitchFamily="50" charset="0"/>
          </a:endParaRPr>
        </a:p>
        <a:p>
          <a:pPr marL="228600" lvl="1" indent="-228600" algn="l" defTabSz="889000">
            <a:lnSpc>
              <a:spcPct val="90000"/>
            </a:lnSpc>
            <a:spcBef>
              <a:spcPct val="0"/>
            </a:spcBef>
            <a:spcAft>
              <a:spcPct val="15000"/>
            </a:spcAft>
            <a:buChar char="••"/>
          </a:pPr>
          <a:r>
            <a:rPr lang="en-US" sz="2000" kern="1200" dirty="0" smtClean="0">
              <a:latin typeface="FaceplateSans OT AGauge" panose="02000506040000020003" pitchFamily="50" charset="0"/>
            </a:rPr>
            <a:t>Relationship Building</a:t>
          </a:r>
          <a:endParaRPr lang="en-US" sz="2000" kern="1200" dirty="0">
            <a:latin typeface="FaceplateSans OT AGauge" panose="02000506040000020003" pitchFamily="50" charset="0"/>
          </a:endParaRPr>
        </a:p>
      </dsp:txBody>
      <dsp:txXfrm rot="-5400000">
        <a:off x="1183674" y="3087087"/>
        <a:ext cx="5392071" cy="991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14427-7A12-4719-9374-55110345617F}">
      <dsp:nvSpPr>
        <dsp:cNvPr id="0" name=""/>
        <dsp:cNvSpPr/>
      </dsp:nvSpPr>
      <dsp:spPr>
        <a:xfrm>
          <a:off x="2647803" y="2819398"/>
          <a:ext cx="3336363" cy="914402"/>
        </a:xfrm>
        <a:prstGeom prst="line">
          <a:avLst/>
        </a:prstGeom>
        <a:noFill/>
        <a:ln w="47625" cap="flat" cmpd="sng" algn="ctr">
          <a:solidFill>
            <a:srgbClr val="FFC000"/>
          </a:solidFill>
          <a:prstDash val="solid"/>
        </a:ln>
        <a:effectLst/>
      </dsp:spPr>
      <dsp:style>
        <a:lnRef idx="2">
          <a:scrgbClr r="0" g="0" b="0"/>
        </a:lnRef>
        <a:fillRef idx="0">
          <a:scrgbClr r="0" g="0" b="0"/>
        </a:fillRef>
        <a:effectRef idx="0">
          <a:scrgbClr r="0" g="0" b="0"/>
        </a:effectRef>
        <a:fontRef idx="minor"/>
      </dsp:style>
    </dsp:sp>
    <dsp:sp modelId="{CBD9A254-7870-408D-939B-E98F966042C6}">
      <dsp:nvSpPr>
        <dsp:cNvPr id="0" name=""/>
        <dsp:cNvSpPr/>
      </dsp:nvSpPr>
      <dsp:spPr>
        <a:xfrm>
          <a:off x="2097988" y="2209800"/>
          <a:ext cx="3538728" cy="0"/>
        </a:xfrm>
        <a:prstGeom prst="line">
          <a:avLst/>
        </a:prstGeom>
        <a:noFill/>
        <a:ln w="47625" cap="flat" cmpd="sng" algn="ctr">
          <a:solidFill>
            <a:srgbClr val="00B0F0"/>
          </a:solidFill>
          <a:prstDash val="solid"/>
        </a:ln>
        <a:effectLst/>
      </dsp:spPr>
      <dsp:style>
        <a:lnRef idx="2">
          <a:scrgbClr r="0" g="0" b="0"/>
        </a:lnRef>
        <a:fillRef idx="0">
          <a:scrgbClr r="0" g="0" b="0"/>
        </a:fillRef>
        <a:effectRef idx="0">
          <a:scrgbClr r="0" g="0" b="0"/>
        </a:effectRef>
        <a:fontRef idx="minor"/>
      </dsp:style>
    </dsp:sp>
    <dsp:sp modelId="{16C359F3-0873-4722-9506-C7FC49815440}">
      <dsp:nvSpPr>
        <dsp:cNvPr id="0" name=""/>
        <dsp:cNvSpPr/>
      </dsp:nvSpPr>
      <dsp:spPr>
        <a:xfrm flipV="1">
          <a:off x="3285132" y="457200"/>
          <a:ext cx="1860843" cy="1127434"/>
        </a:xfrm>
        <a:prstGeom prst="line">
          <a:avLst/>
        </a:prstGeom>
        <a:noFill/>
        <a:ln w="47625" cap="flat" cmpd="sng" algn="ctr">
          <a:solidFill>
            <a:srgbClr val="92D050"/>
          </a:solidFill>
          <a:prstDash val="solid"/>
        </a:ln>
        <a:effectLst/>
      </dsp:spPr>
      <dsp:style>
        <a:lnRef idx="2">
          <a:scrgbClr r="0" g="0" b="0"/>
        </a:lnRef>
        <a:fillRef idx="0">
          <a:scrgbClr r="0" g="0" b="0"/>
        </a:fillRef>
        <a:effectRef idx="0">
          <a:scrgbClr r="0" g="0" b="0"/>
        </a:effectRef>
        <a:fontRef idx="minor"/>
      </dsp:style>
    </dsp:sp>
    <dsp:sp modelId="{18296228-D03D-43E0-83D1-564ADE02C320}">
      <dsp:nvSpPr>
        <dsp:cNvPr id="0" name=""/>
        <dsp:cNvSpPr/>
      </dsp:nvSpPr>
      <dsp:spPr>
        <a:xfrm>
          <a:off x="-48067" y="198119"/>
          <a:ext cx="4308319" cy="4068755"/>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53E238-5EEA-4556-B58C-9CBC99EE569C}">
      <dsp:nvSpPr>
        <dsp:cNvPr id="0" name=""/>
        <dsp:cNvSpPr/>
      </dsp:nvSpPr>
      <dsp:spPr>
        <a:xfrm>
          <a:off x="0" y="121753"/>
          <a:ext cx="1719077" cy="121936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622300">
            <a:lnSpc>
              <a:spcPct val="90000"/>
            </a:lnSpc>
            <a:spcBef>
              <a:spcPct val="0"/>
            </a:spcBef>
            <a:spcAft>
              <a:spcPct val="35000"/>
            </a:spcAft>
          </a:pPr>
          <a:r>
            <a:rPr lang="en-US" sz="1400" b="1" kern="1200" dirty="0" smtClean="0">
              <a:solidFill>
                <a:srgbClr val="002060"/>
              </a:solidFill>
              <a:latin typeface="FaceplateSans OT AGauge" panose="02000506040000020003" pitchFamily="50" charset="0"/>
            </a:rPr>
            <a:t>Federally Tax Exempt </a:t>
          </a:r>
          <a:br>
            <a:rPr lang="en-US" sz="1400" b="1" kern="1200" dirty="0" smtClean="0">
              <a:solidFill>
                <a:srgbClr val="002060"/>
              </a:solidFill>
              <a:latin typeface="FaceplateSans OT AGauge" panose="02000506040000020003" pitchFamily="50" charset="0"/>
            </a:rPr>
          </a:br>
          <a:r>
            <a:rPr lang="en-US" sz="1400" b="1" kern="1200" dirty="0" smtClean="0">
              <a:solidFill>
                <a:srgbClr val="002060"/>
              </a:solidFill>
              <a:latin typeface="FaceplateSans OT AGauge" panose="02000506040000020003" pitchFamily="50" charset="0"/>
            </a:rPr>
            <a:t>501-c-3 Charities,</a:t>
          </a:r>
          <a:br>
            <a:rPr lang="en-US" sz="1400" b="1" kern="1200" dirty="0" smtClean="0">
              <a:solidFill>
                <a:srgbClr val="002060"/>
              </a:solidFill>
              <a:latin typeface="FaceplateSans OT AGauge" panose="02000506040000020003" pitchFamily="50" charset="0"/>
            </a:rPr>
          </a:br>
          <a:r>
            <a:rPr lang="en-US" sz="1400" b="1" kern="1200" dirty="0" smtClean="0">
              <a:solidFill>
                <a:srgbClr val="002060"/>
              </a:solidFill>
              <a:latin typeface="FaceplateSans OT AGauge" panose="02000506040000020003" pitchFamily="50" charset="0"/>
            </a:rPr>
            <a:t>Wholly owned by a </a:t>
          </a:r>
          <a:br>
            <a:rPr lang="en-US" sz="1400" b="1" kern="1200" dirty="0" smtClean="0">
              <a:solidFill>
                <a:srgbClr val="002060"/>
              </a:solidFill>
              <a:latin typeface="FaceplateSans OT AGauge" panose="02000506040000020003" pitchFamily="50" charset="0"/>
            </a:rPr>
          </a:br>
          <a:r>
            <a:rPr lang="en-US" sz="1400" b="1" kern="1200" dirty="0" smtClean="0">
              <a:solidFill>
                <a:srgbClr val="002060"/>
              </a:solidFill>
              <a:latin typeface="FaceplateSans OT AGauge" panose="02000506040000020003" pitchFamily="50" charset="0"/>
            </a:rPr>
            <a:t>501-c-3 Charity as defined by the Internal Revenue Service</a:t>
          </a:r>
          <a:endParaRPr lang="en-US" sz="1400" b="1" kern="1200" dirty="0">
            <a:solidFill>
              <a:srgbClr val="002060"/>
            </a:solidFill>
            <a:latin typeface="FaceplateSans OT AGauge" panose="02000506040000020003" pitchFamily="50" charset="0"/>
          </a:endParaRPr>
        </a:p>
      </dsp:txBody>
      <dsp:txXfrm>
        <a:off x="0" y="121753"/>
        <a:ext cx="1719077" cy="1219366"/>
      </dsp:txXfrm>
    </dsp:sp>
    <dsp:sp modelId="{6A318DB2-DB15-4507-8893-888EC8A566BD}">
      <dsp:nvSpPr>
        <dsp:cNvPr id="0" name=""/>
        <dsp:cNvSpPr/>
      </dsp:nvSpPr>
      <dsp:spPr>
        <a:xfrm>
          <a:off x="5145970" y="76199"/>
          <a:ext cx="1130623" cy="1097602"/>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6000" r="-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EC2D1F-8C5A-4122-9EA3-262CB5607AB3}">
      <dsp:nvSpPr>
        <dsp:cNvPr id="0" name=""/>
        <dsp:cNvSpPr/>
      </dsp:nvSpPr>
      <dsp:spPr>
        <a:xfrm>
          <a:off x="6441375" y="4"/>
          <a:ext cx="1423096" cy="1234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0" rIns="53340" bIns="0" numCol="1" spcCol="1270" anchor="ctr" anchorCtr="0">
          <a:noAutofit/>
        </a:bodyPr>
        <a:lstStyle/>
        <a:p>
          <a:pPr lvl="0" algn="ctr" defTabSz="622300">
            <a:lnSpc>
              <a:spcPct val="90000"/>
            </a:lnSpc>
            <a:spcBef>
              <a:spcPct val="0"/>
            </a:spcBef>
            <a:spcAft>
              <a:spcPct val="35000"/>
            </a:spcAft>
          </a:pPr>
          <a:r>
            <a:rPr lang="en-US" sz="1400" kern="1200" dirty="0" smtClean="0">
              <a:latin typeface="FaceplateSans OT AGauge" panose="02000506040000020003" pitchFamily="50" charset="0"/>
            </a:rPr>
            <a:t>Church, Temple,, Mosque or other Religious Institution</a:t>
          </a:r>
          <a:endParaRPr lang="en-US" sz="1400" kern="1200" dirty="0">
            <a:latin typeface="FaceplateSans OT AGauge" panose="02000506040000020003" pitchFamily="50" charset="0"/>
          </a:endParaRPr>
        </a:p>
      </dsp:txBody>
      <dsp:txXfrm>
        <a:off x="6441375" y="4"/>
        <a:ext cx="1423096" cy="1234440"/>
      </dsp:txXfrm>
    </dsp:sp>
    <dsp:sp modelId="{4E11F409-6EEE-45F7-8ABA-1F26808F3EC5}">
      <dsp:nvSpPr>
        <dsp:cNvPr id="0" name=""/>
        <dsp:cNvSpPr/>
      </dsp:nvSpPr>
      <dsp:spPr>
        <a:xfrm>
          <a:off x="5374576" y="1523996"/>
          <a:ext cx="1553690" cy="1417643"/>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8000" r="-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F1B4DB-0F3F-4713-A390-10697651EB53}">
      <dsp:nvSpPr>
        <dsp:cNvPr id="0" name=""/>
        <dsp:cNvSpPr/>
      </dsp:nvSpPr>
      <dsp:spPr>
        <a:xfrm>
          <a:off x="6944063" y="1600204"/>
          <a:ext cx="1256839" cy="1234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0" rIns="53340" bIns="0" numCol="1" spcCol="1270" anchor="ctr" anchorCtr="0">
          <a:noAutofit/>
        </a:bodyPr>
        <a:lstStyle/>
        <a:p>
          <a:pPr lvl="0" algn="ctr" defTabSz="622300">
            <a:lnSpc>
              <a:spcPct val="90000"/>
            </a:lnSpc>
            <a:spcBef>
              <a:spcPct val="0"/>
            </a:spcBef>
            <a:spcAft>
              <a:spcPct val="35000"/>
            </a:spcAft>
          </a:pPr>
          <a:r>
            <a:rPr lang="en-US" sz="1400" kern="1200" dirty="0" smtClean="0">
              <a:latin typeface="FaceplateSans OT AGauge" panose="02000506040000020003" pitchFamily="50" charset="0"/>
            </a:rPr>
            <a:t>School PTO/PTA or Affiliate Organizations</a:t>
          </a:r>
          <a:endParaRPr lang="en-US" sz="1400" kern="1200" dirty="0">
            <a:latin typeface="FaceplateSans OT AGauge" panose="02000506040000020003" pitchFamily="50" charset="0"/>
          </a:endParaRPr>
        </a:p>
      </dsp:txBody>
      <dsp:txXfrm>
        <a:off x="6944063" y="1600204"/>
        <a:ext cx="1256839" cy="1234440"/>
      </dsp:txXfrm>
    </dsp:sp>
    <dsp:sp modelId="{249E5193-104E-46D6-A8AA-C15AD44CE636}">
      <dsp:nvSpPr>
        <dsp:cNvPr id="0" name=""/>
        <dsp:cNvSpPr/>
      </dsp:nvSpPr>
      <dsp:spPr>
        <a:xfrm>
          <a:off x="5374576" y="3169585"/>
          <a:ext cx="1508757" cy="1356377"/>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57000" r="-5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9AF486-7B6B-44C1-8FD7-014316F4D871}">
      <dsp:nvSpPr>
        <dsp:cNvPr id="0" name=""/>
        <dsp:cNvSpPr/>
      </dsp:nvSpPr>
      <dsp:spPr>
        <a:xfrm>
          <a:off x="7050976" y="3276606"/>
          <a:ext cx="983257" cy="1234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0" rIns="53340" bIns="0" numCol="1" spcCol="1270" anchor="ctr" anchorCtr="0">
          <a:noAutofit/>
        </a:bodyPr>
        <a:lstStyle/>
        <a:p>
          <a:pPr lvl="0" algn="ctr" defTabSz="622300">
            <a:lnSpc>
              <a:spcPct val="90000"/>
            </a:lnSpc>
            <a:spcBef>
              <a:spcPct val="0"/>
            </a:spcBef>
            <a:spcAft>
              <a:spcPct val="35000"/>
            </a:spcAft>
          </a:pPr>
          <a:r>
            <a:rPr lang="en-US" sz="1400" kern="1200" dirty="0" smtClean="0">
              <a:latin typeface="FaceplateSans OT AGauge" panose="02000506040000020003" pitchFamily="50" charset="0"/>
            </a:rPr>
            <a:t>Community Centers and other Non-Profit Charity Organizations</a:t>
          </a:r>
          <a:endParaRPr lang="en-US" sz="1400" kern="1200" dirty="0">
            <a:latin typeface="FaceplateSans OT AGauge" panose="02000506040000020003" pitchFamily="50" charset="0"/>
          </a:endParaRPr>
        </a:p>
      </dsp:txBody>
      <dsp:txXfrm>
        <a:off x="7050976" y="3276606"/>
        <a:ext cx="983257" cy="12344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48AA6-862A-4D66-B08D-A38672B05165}">
      <dsp:nvSpPr>
        <dsp:cNvPr id="0" name=""/>
        <dsp:cNvSpPr/>
      </dsp:nvSpPr>
      <dsp:spPr>
        <a:xfrm>
          <a:off x="1851818" y="0"/>
          <a:ext cx="4525963" cy="4525963"/>
        </a:xfrm>
        <a:prstGeom prst="quadArrow">
          <a:avLst>
            <a:gd name="adj1" fmla="val 2000"/>
            <a:gd name="adj2" fmla="val 4000"/>
            <a:gd name="adj3" fmla="val 5000"/>
          </a:avLst>
        </a:prstGeom>
        <a:solidFill>
          <a:schemeClr val="tx1"/>
        </a:solidFill>
        <a:ln>
          <a:noFill/>
        </a:ln>
        <a:effectLst/>
      </dsp:spPr>
      <dsp:style>
        <a:lnRef idx="0">
          <a:scrgbClr r="0" g="0" b="0"/>
        </a:lnRef>
        <a:fillRef idx="1">
          <a:scrgbClr r="0" g="0" b="0"/>
        </a:fillRef>
        <a:effectRef idx="0">
          <a:scrgbClr r="0" g="0" b="0"/>
        </a:effectRef>
        <a:fontRef idx="minor"/>
      </dsp:style>
    </dsp:sp>
    <dsp:sp modelId="{F68FEA08-8514-42BE-9F9A-A00FDCF1DA09}">
      <dsp:nvSpPr>
        <dsp:cNvPr id="0" name=""/>
        <dsp:cNvSpPr/>
      </dsp:nvSpPr>
      <dsp:spPr>
        <a:xfrm>
          <a:off x="2146006" y="294187"/>
          <a:ext cx="1810385" cy="1810385"/>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Advocacy</a:t>
          </a:r>
          <a:endParaRPr lang="en-US" sz="2000" kern="1200" dirty="0"/>
        </a:p>
      </dsp:txBody>
      <dsp:txXfrm>
        <a:off x="2234382" y="382563"/>
        <a:ext cx="1633633" cy="1633633"/>
      </dsp:txXfrm>
    </dsp:sp>
    <dsp:sp modelId="{073A6203-1F7E-4214-9E0A-78CBDD5EFE62}">
      <dsp:nvSpPr>
        <dsp:cNvPr id="0" name=""/>
        <dsp:cNvSpPr/>
      </dsp:nvSpPr>
      <dsp:spPr>
        <a:xfrm>
          <a:off x="4273208" y="294187"/>
          <a:ext cx="1810385" cy="1810385"/>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Programmatic</a:t>
          </a:r>
          <a:endParaRPr lang="en-US" sz="2000" kern="1200" dirty="0"/>
        </a:p>
      </dsp:txBody>
      <dsp:txXfrm>
        <a:off x="4361584" y="382563"/>
        <a:ext cx="1633633" cy="1633633"/>
      </dsp:txXfrm>
    </dsp:sp>
    <dsp:sp modelId="{876335B4-CDCA-4BD9-955B-C5433735086A}">
      <dsp:nvSpPr>
        <dsp:cNvPr id="0" name=""/>
        <dsp:cNvSpPr/>
      </dsp:nvSpPr>
      <dsp:spPr>
        <a:xfrm>
          <a:off x="2146006" y="2421390"/>
          <a:ext cx="1810385" cy="1810385"/>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Fiscal</a:t>
          </a:r>
          <a:endParaRPr lang="en-US" sz="2000" kern="1200" dirty="0"/>
        </a:p>
      </dsp:txBody>
      <dsp:txXfrm>
        <a:off x="2234382" y="2509766"/>
        <a:ext cx="1633633" cy="1633633"/>
      </dsp:txXfrm>
    </dsp:sp>
    <dsp:sp modelId="{8043C5B2-5BFE-42A4-B235-51AA68E4BED0}">
      <dsp:nvSpPr>
        <dsp:cNvPr id="0" name=""/>
        <dsp:cNvSpPr/>
      </dsp:nvSpPr>
      <dsp:spPr>
        <a:xfrm>
          <a:off x="4273208" y="2421390"/>
          <a:ext cx="1810385"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Legal</a:t>
          </a:r>
          <a:endParaRPr lang="en-US" sz="2000" kern="1200" dirty="0"/>
        </a:p>
      </dsp:txBody>
      <dsp:txXfrm>
        <a:off x="4361584" y="2509766"/>
        <a:ext cx="1633633" cy="1633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88F3D-9F05-42B5-A196-8B4220743FCF}">
      <dsp:nvSpPr>
        <dsp:cNvPr id="0" name=""/>
        <dsp:cNvSpPr/>
      </dsp:nvSpPr>
      <dsp:spPr>
        <a:xfrm>
          <a:off x="711199" y="0"/>
          <a:ext cx="4064000" cy="4064000"/>
        </a:xfrm>
        <a:prstGeom prst="triangle">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0CC693-7FB1-4053-B228-2E23A073D720}">
      <dsp:nvSpPr>
        <dsp:cNvPr id="0" name=""/>
        <dsp:cNvSpPr/>
      </dsp:nvSpPr>
      <dsp:spPr>
        <a:xfrm>
          <a:off x="2743199" y="408582"/>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Coordinate visits and correspondence to local elected officials</a:t>
          </a:r>
          <a:endParaRPr lang="en-US" sz="1700" kern="1200" dirty="0"/>
        </a:p>
      </dsp:txBody>
      <dsp:txXfrm>
        <a:off x="2790161" y="455544"/>
        <a:ext cx="2547676" cy="868101"/>
      </dsp:txXfrm>
    </dsp:sp>
    <dsp:sp modelId="{34A5BC11-D548-4D27-8006-1A2D3C24C9F8}">
      <dsp:nvSpPr>
        <dsp:cNvPr id="0" name=""/>
        <dsp:cNvSpPr/>
      </dsp:nvSpPr>
      <dsp:spPr>
        <a:xfrm>
          <a:off x="2743199" y="1490860"/>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Facilitate networking with similar businesses or organizations</a:t>
          </a:r>
          <a:endParaRPr lang="en-US" sz="1700" kern="1200" dirty="0"/>
        </a:p>
      </dsp:txBody>
      <dsp:txXfrm>
        <a:off x="2790161" y="1537822"/>
        <a:ext cx="2547676" cy="868101"/>
      </dsp:txXfrm>
    </dsp:sp>
    <dsp:sp modelId="{95FF242E-95C0-4FF1-8A2C-E5BAFCF62911}">
      <dsp:nvSpPr>
        <dsp:cNvPr id="0" name=""/>
        <dsp:cNvSpPr/>
      </dsp:nvSpPr>
      <dsp:spPr>
        <a:xfrm>
          <a:off x="2743199" y="2573139"/>
          <a:ext cx="2641600" cy="96202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Promotion of your service</a:t>
          </a:r>
          <a:endParaRPr lang="en-US" sz="1700" kern="1200" dirty="0"/>
        </a:p>
      </dsp:txBody>
      <dsp:txXfrm>
        <a:off x="2790161" y="2620101"/>
        <a:ext cx="2547676" cy="8681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1C11E0-EE1A-4E33-87D1-D660DEC9700E}">
      <dsp:nvSpPr>
        <dsp:cNvPr id="0" name=""/>
        <dsp:cNvSpPr/>
      </dsp:nvSpPr>
      <dsp:spPr>
        <a:xfrm>
          <a:off x="2410908" y="1803383"/>
          <a:ext cx="1219200" cy="5052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b="1" kern="1200" dirty="0" smtClean="0">
              <a:latin typeface="FaceplateSans OT AGauge" panose="02000506040000020003" pitchFamily="50" charset="0"/>
            </a:rPr>
            <a:t>Sponsor </a:t>
          </a:r>
          <a:endParaRPr lang="en-US" sz="2600" b="1" kern="1200" dirty="0">
            <a:latin typeface="FaceplateSans OT AGauge" panose="02000506040000020003" pitchFamily="50" charset="0"/>
          </a:endParaRPr>
        </a:p>
      </dsp:txBody>
      <dsp:txXfrm>
        <a:off x="2435573" y="1828048"/>
        <a:ext cx="1169870" cy="455943"/>
      </dsp:txXfrm>
    </dsp:sp>
    <dsp:sp modelId="{C5147431-84E6-4B1D-B05A-932DE8023DF1}">
      <dsp:nvSpPr>
        <dsp:cNvPr id="0" name=""/>
        <dsp:cNvSpPr/>
      </dsp:nvSpPr>
      <dsp:spPr>
        <a:xfrm rot="16170678">
          <a:off x="2739026" y="1526428"/>
          <a:ext cx="553929" cy="0"/>
        </a:xfrm>
        <a:custGeom>
          <a:avLst/>
          <a:gdLst/>
          <a:ahLst/>
          <a:cxnLst/>
          <a:rect l="0" t="0" r="0" b="0"/>
          <a:pathLst>
            <a:path>
              <a:moveTo>
                <a:pt x="0" y="0"/>
              </a:moveTo>
              <a:lnTo>
                <a:pt x="55392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A58941-7E7A-4CCF-9D12-C8959DA57E2F}">
      <dsp:nvSpPr>
        <dsp:cNvPr id="0" name=""/>
        <dsp:cNvSpPr/>
      </dsp:nvSpPr>
      <dsp:spPr>
        <a:xfrm>
          <a:off x="2081368" y="-36400"/>
          <a:ext cx="1853554" cy="1285874"/>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b="1" kern="1200" dirty="0" smtClean="0">
              <a:latin typeface="FaceplateSans OT AGauge" panose="02000506040000020003" pitchFamily="50" charset="0"/>
            </a:rPr>
            <a:t>Appoint/Relieve Program Coordinators and other essential positions as necessary</a:t>
          </a:r>
          <a:endParaRPr lang="en-US" sz="1600" b="1" kern="1200" dirty="0">
            <a:latin typeface="FaceplateSans OT AGauge" panose="02000506040000020003" pitchFamily="50" charset="0"/>
          </a:endParaRPr>
        </a:p>
      </dsp:txBody>
      <dsp:txXfrm>
        <a:off x="2144139" y="26371"/>
        <a:ext cx="1728012" cy="1160332"/>
      </dsp:txXfrm>
    </dsp:sp>
    <dsp:sp modelId="{0430006E-8B06-4091-9CD6-C4AD887AF3E7}">
      <dsp:nvSpPr>
        <dsp:cNvPr id="0" name=""/>
        <dsp:cNvSpPr/>
      </dsp:nvSpPr>
      <dsp:spPr>
        <a:xfrm rot="2411882">
          <a:off x="3239938" y="2526039"/>
          <a:ext cx="673604" cy="0"/>
        </a:xfrm>
        <a:custGeom>
          <a:avLst/>
          <a:gdLst/>
          <a:ahLst/>
          <a:cxnLst/>
          <a:rect l="0" t="0" r="0" b="0"/>
          <a:pathLst>
            <a:path>
              <a:moveTo>
                <a:pt x="0" y="0"/>
              </a:moveTo>
              <a:lnTo>
                <a:pt x="67360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549365-A5AB-43DA-AD37-E48CD9ED419B}">
      <dsp:nvSpPr>
        <dsp:cNvPr id="0" name=""/>
        <dsp:cNvSpPr/>
      </dsp:nvSpPr>
      <dsp:spPr>
        <a:xfrm>
          <a:off x="3678049" y="2743422"/>
          <a:ext cx="1904755" cy="1345979"/>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en-US" sz="2200" b="1" kern="1200" dirty="0" smtClean="0">
              <a:latin typeface="FaceplateSans OT AGauge" panose="02000506040000020003" pitchFamily="50" charset="0"/>
            </a:rPr>
            <a:t>Act as an agent of change for program</a:t>
          </a:r>
          <a:endParaRPr lang="en-US" sz="2200" b="1" kern="1200" dirty="0">
            <a:latin typeface="FaceplateSans OT AGauge" panose="02000506040000020003" pitchFamily="50" charset="0"/>
          </a:endParaRPr>
        </a:p>
      </dsp:txBody>
      <dsp:txXfrm>
        <a:off x="3743754" y="2809127"/>
        <a:ext cx="1773345" cy="1214569"/>
      </dsp:txXfrm>
    </dsp:sp>
    <dsp:sp modelId="{53E59554-90F8-4C3C-AC9A-10C43BD0CBB4}">
      <dsp:nvSpPr>
        <dsp:cNvPr id="0" name=""/>
        <dsp:cNvSpPr/>
      </dsp:nvSpPr>
      <dsp:spPr>
        <a:xfrm rot="8428730">
          <a:off x="2140989" y="2514603"/>
          <a:ext cx="647262" cy="0"/>
        </a:xfrm>
        <a:custGeom>
          <a:avLst/>
          <a:gdLst/>
          <a:ahLst/>
          <a:cxnLst/>
          <a:rect l="0" t="0" r="0" b="0"/>
          <a:pathLst>
            <a:path>
              <a:moveTo>
                <a:pt x="0" y="0"/>
              </a:moveTo>
              <a:lnTo>
                <a:pt x="64726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F5E46E-F091-427E-886C-C457AE383C3D}">
      <dsp:nvSpPr>
        <dsp:cNvPr id="0" name=""/>
        <dsp:cNvSpPr/>
      </dsp:nvSpPr>
      <dsp:spPr>
        <a:xfrm>
          <a:off x="513186" y="2720550"/>
          <a:ext cx="1745336" cy="1367977"/>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b="1" kern="1200" dirty="0" smtClean="0">
              <a:latin typeface="FaceplateSans OT AGauge" panose="02000506040000020003" pitchFamily="50" charset="0"/>
            </a:rPr>
            <a:t>Maintain oversight of food storage and distribution</a:t>
          </a:r>
          <a:endParaRPr lang="en-US" sz="2000" b="1" kern="1200" dirty="0">
            <a:latin typeface="FaceplateSans OT AGauge" panose="02000506040000020003" pitchFamily="50" charset="0"/>
          </a:endParaRPr>
        </a:p>
      </dsp:txBody>
      <dsp:txXfrm>
        <a:off x="579965" y="2787329"/>
        <a:ext cx="1611778" cy="12344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1FDDEF-60E9-452A-A488-8AC32BBF31DA}" type="datetimeFigureOut">
              <a:rPr lang="en-US" smtClean="0"/>
              <a:pPr/>
              <a:t>6/6/2017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E250FF-46B5-4C61-A788-E3FE85C1E971}" type="slidenum">
              <a:rPr lang="en-US" smtClean="0"/>
              <a:pPr/>
              <a:t>‹#›</a:t>
            </a:fld>
            <a:endParaRPr lang="en-US"/>
          </a:p>
        </p:txBody>
      </p:sp>
    </p:spTree>
    <p:extLst>
      <p:ext uri="{BB962C8B-B14F-4D97-AF65-F5344CB8AC3E}">
        <p14:creationId xmlns:p14="http://schemas.microsoft.com/office/powerpoint/2010/main" val="133838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E250FF-46B5-4C61-A788-E3FE85C1E971}" type="slidenum">
              <a:rPr lang="en-US" smtClean="0"/>
              <a:pPr/>
              <a:t>1</a:t>
            </a:fld>
            <a:endParaRPr lang="en-US"/>
          </a:p>
        </p:txBody>
      </p:sp>
    </p:spTree>
    <p:extLst>
      <p:ext uri="{BB962C8B-B14F-4D97-AF65-F5344CB8AC3E}">
        <p14:creationId xmlns:p14="http://schemas.microsoft.com/office/powerpoint/2010/main" val="3073483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 statement:</a:t>
            </a:r>
          </a:p>
          <a:p>
            <a:endParaRPr lang="en-US" dirty="0" smtClean="0"/>
          </a:p>
          <a:p>
            <a:r>
              <a:rPr lang="en-US" dirty="0" smtClean="0"/>
              <a:t>Please make your way to the Convention</a:t>
            </a:r>
            <a:r>
              <a:rPr lang="en-US" baseline="0" dirty="0" smtClean="0"/>
              <a:t> Center for a message from the Executive Director of Food Bank of Central New York, Kathleen Stress.</a:t>
            </a:r>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11</a:t>
            </a:fld>
            <a:endParaRPr lang="en-US"/>
          </a:p>
        </p:txBody>
      </p:sp>
    </p:spTree>
    <p:extLst>
      <p:ext uri="{BB962C8B-B14F-4D97-AF65-F5344CB8AC3E}">
        <p14:creationId xmlns:p14="http://schemas.microsoft.com/office/powerpoint/2010/main" val="4054243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E250FF-46B5-4C61-A788-E3FE85C1E971}" type="slidenum">
              <a:rPr lang="en-US" smtClean="0"/>
              <a:pPr/>
              <a:t>3</a:t>
            </a:fld>
            <a:endParaRPr lang="en-US"/>
          </a:p>
        </p:txBody>
      </p:sp>
    </p:spTree>
    <p:extLst>
      <p:ext uri="{BB962C8B-B14F-4D97-AF65-F5344CB8AC3E}">
        <p14:creationId xmlns:p14="http://schemas.microsoft.com/office/powerpoint/2010/main" val="3401125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0" i="0" u="none" strike="noStrike" kern="1200" baseline="0" dirty="0" smtClean="0">
                <a:solidFill>
                  <a:schemeClr val="tx1"/>
                </a:solidFill>
                <a:latin typeface="+mn-lt"/>
                <a:ea typeface="+mn-ea"/>
                <a:cs typeface="+mn-cs"/>
              </a:rPr>
              <a:t>All agencies receiving product from the Food Bank must be federally tax exempt 501(c)3 charities, wholly owned by a 501(c)3</a:t>
            </a:r>
          </a:p>
          <a:p>
            <a:r>
              <a:rPr lang="en-US" sz="1200" b="0" i="0" u="none" strike="noStrike" kern="1200" baseline="0" dirty="0" smtClean="0">
                <a:solidFill>
                  <a:schemeClr val="tx1"/>
                </a:solidFill>
                <a:latin typeface="+mn-lt"/>
                <a:ea typeface="+mn-ea"/>
                <a:cs typeface="+mn-cs"/>
              </a:rPr>
              <a:t>charity or a “Church” as defined by the IRS. Each agency most submit and maintain on file with the Food Bank a current copy</a:t>
            </a:r>
          </a:p>
          <a:p>
            <a:r>
              <a:rPr lang="en-US" sz="1200" b="0" i="0" u="none" strike="noStrike" kern="1200" baseline="0" dirty="0" smtClean="0">
                <a:solidFill>
                  <a:schemeClr val="tx1"/>
                </a:solidFill>
                <a:latin typeface="+mn-lt"/>
                <a:ea typeface="+mn-ea"/>
                <a:cs typeface="+mn-cs"/>
              </a:rPr>
              <a:t>of its 501(c)3 Exemption Determination Letter or Church Qualification Form, as supplied by the Food Bank, and supporting</a:t>
            </a:r>
          </a:p>
          <a:p>
            <a:r>
              <a:rPr lang="en-US" sz="1200" b="0" i="0" u="none" strike="noStrike" kern="1200" baseline="0" dirty="0" smtClean="0">
                <a:solidFill>
                  <a:schemeClr val="tx1"/>
                </a:solidFill>
                <a:latin typeface="+mn-lt"/>
                <a:ea typeface="+mn-ea"/>
                <a:cs typeface="+mn-cs"/>
              </a:rPr>
              <a:t>materials as requested. We will permit a 501(c)3 agency or Church to designate some other non 501(c)3 group as its agent in</a:t>
            </a:r>
          </a:p>
          <a:p>
            <a:r>
              <a:rPr lang="en-US" sz="1200" b="0" i="0" u="none" strike="noStrike" kern="1200" baseline="0" dirty="0" smtClean="0">
                <a:solidFill>
                  <a:schemeClr val="tx1"/>
                </a:solidFill>
                <a:latin typeface="+mn-lt"/>
                <a:ea typeface="+mn-ea"/>
                <a:cs typeface="+mn-cs"/>
              </a:rPr>
              <a:t>distributing product obtained from the Food Bank to eligible people under the following conditions: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The 501(c)3 agency or Church must affirm such designation in writing, acknowledging the responsibility to enforce all</a:t>
            </a:r>
          </a:p>
          <a:p>
            <a:r>
              <a:rPr lang="en-US" sz="1200" b="0" i="0" u="none" strike="noStrike" kern="1200" baseline="0" dirty="0" smtClean="0">
                <a:solidFill>
                  <a:schemeClr val="tx1"/>
                </a:solidFill>
                <a:latin typeface="+mn-lt"/>
                <a:ea typeface="+mn-ea"/>
                <a:cs typeface="+mn-cs"/>
              </a:rPr>
              <a:t>provisions of its agreement with the Food Bank on the designated group;</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The 501(c)3 agency or Church must be programmatically, fiscally, and legally responsible for the product</a:t>
            </a:r>
          </a:p>
          <a:p>
            <a:r>
              <a:rPr lang="en-US" sz="1200" b="0" i="0" u="none" strike="noStrike" kern="1200" baseline="0" dirty="0" smtClean="0">
                <a:solidFill>
                  <a:schemeClr val="tx1"/>
                </a:solidFill>
                <a:latin typeface="+mn-lt"/>
                <a:ea typeface="+mn-ea"/>
                <a:cs typeface="+mn-cs"/>
              </a:rPr>
              <a:t>handling/distribution activities of the designated group; and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Funds used to pay shared maintenance fees assessed by the Food Bank must come from the 501(c)3 agency or Church</a:t>
            </a:r>
          </a:p>
          <a:p>
            <a:r>
              <a:rPr lang="en-US" sz="1200" b="0" i="0" u="none" strike="noStrike" kern="1200" baseline="0" dirty="0" smtClean="0">
                <a:solidFill>
                  <a:schemeClr val="tx1"/>
                </a:solidFill>
                <a:latin typeface="+mn-lt"/>
                <a:ea typeface="+mn-ea"/>
                <a:cs typeface="+mn-cs"/>
              </a:rPr>
              <a:t>and not from the designated group and all money received and disbursed in connection with the product</a:t>
            </a:r>
          </a:p>
          <a:p>
            <a:r>
              <a:rPr lang="en-US" sz="1200" b="0" i="0" u="none" strike="noStrike" kern="1200" baseline="0" dirty="0" smtClean="0">
                <a:solidFill>
                  <a:schemeClr val="tx1"/>
                </a:solidFill>
                <a:latin typeface="+mn-lt"/>
                <a:ea typeface="+mn-ea"/>
                <a:cs typeface="+mn-cs"/>
              </a:rPr>
              <a:t>handling/distribution activity will go through the fiscal books of the 501(c)3 agency of Church</a:t>
            </a:r>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4</a:t>
            </a:fld>
            <a:endParaRPr lang="en-US"/>
          </a:p>
        </p:txBody>
      </p:sp>
    </p:spTree>
    <p:extLst>
      <p:ext uri="{BB962C8B-B14F-4D97-AF65-F5344CB8AC3E}">
        <p14:creationId xmlns:p14="http://schemas.microsoft.com/office/powerpoint/2010/main" val="2997396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501(c)3 agency or Church must affirm such designation in writing, acknowledging the responsibility to enforce all</a:t>
            </a:r>
          </a:p>
          <a:p>
            <a:r>
              <a:rPr lang="en-US" sz="1200" b="0" i="0" u="none" strike="noStrike" kern="1200" baseline="0" dirty="0" smtClean="0">
                <a:solidFill>
                  <a:schemeClr val="tx1"/>
                </a:solidFill>
                <a:latin typeface="+mn-lt"/>
                <a:ea typeface="+mn-ea"/>
                <a:cs typeface="+mn-cs"/>
              </a:rPr>
              <a:t>provisions of its agreement with the Food Bank on the designated group;</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The 501(c)3 agency or Church must be programmatically, fiscally, and legally responsible for the product</a:t>
            </a:r>
          </a:p>
          <a:p>
            <a:r>
              <a:rPr lang="en-US" sz="1200" b="0" i="0" u="none" strike="noStrike" kern="1200" baseline="0" dirty="0" smtClean="0">
                <a:solidFill>
                  <a:schemeClr val="tx1"/>
                </a:solidFill>
                <a:latin typeface="+mn-lt"/>
                <a:ea typeface="+mn-ea"/>
                <a:cs typeface="+mn-cs"/>
              </a:rPr>
              <a:t>handling/distribution activities of the designated group; and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Funds used to pay shared maintenance fees assessed by the Food Bank must come from the 501(c)3 agency or Church</a:t>
            </a:r>
          </a:p>
          <a:p>
            <a:r>
              <a:rPr lang="en-US" sz="1200" b="0" i="0" u="none" strike="noStrike" kern="1200" baseline="0" dirty="0" smtClean="0">
                <a:solidFill>
                  <a:schemeClr val="tx1"/>
                </a:solidFill>
                <a:latin typeface="+mn-lt"/>
                <a:ea typeface="+mn-ea"/>
                <a:cs typeface="+mn-cs"/>
              </a:rPr>
              <a:t>and not from the designated group and all money received and disbursed in connection with the product</a:t>
            </a:r>
          </a:p>
          <a:p>
            <a:r>
              <a:rPr lang="en-US" sz="1200" b="0" i="0" u="none" strike="noStrike" kern="1200" baseline="0" dirty="0" smtClean="0">
                <a:solidFill>
                  <a:schemeClr val="tx1"/>
                </a:solidFill>
                <a:latin typeface="+mn-lt"/>
                <a:ea typeface="+mn-ea"/>
                <a:cs typeface="+mn-cs"/>
              </a:rPr>
              <a:t>handling/distribution activity will go through the fiscal books of the 501(c)3 agency of Church</a:t>
            </a:r>
            <a:endParaRPr lang="en-US" dirty="0" smtClean="0"/>
          </a:p>
          <a:p>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5</a:t>
            </a:fld>
            <a:endParaRPr lang="en-US"/>
          </a:p>
        </p:txBody>
      </p:sp>
    </p:spTree>
    <p:extLst>
      <p:ext uri="{BB962C8B-B14F-4D97-AF65-F5344CB8AC3E}">
        <p14:creationId xmlns:p14="http://schemas.microsoft.com/office/powerpoint/2010/main" val="14590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i="1" u="sng" dirty="0" smtClean="0">
                <a:latin typeface="FaceplateSans OT AGauge" panose="02000506040000020003" pitchFamily="50" charset="0"/>
              </a:rPr>
              <a:t>Sponsor Organizations Can:</a:t>
            </a:r>
          </a:p>
          <a:p>
            <a:pPr>
              <a:buFontTx/>
              <a:buChar char="-"/>
            </a:pPr>
            <a:r>
              <a:rPr lang="en-US" dirty="0" smtClean="0">
                <a:latin typeface="FaceplateSans OT AGauge" panose="02000506040000020003" pitchFamily="50" charset="0"/>
              </a:rPr>
              <a:t>Promote your program and it’s service to the community</a:t>
            </a:r>
          </a:p>
          <a:p>
            <a:pPr lvl="1">
              <a:buFontTx/>
              <a:buChar char="-"/>
            </a:pPr>
            <a:r>
              <a:rPr lang="en-US" dirty="0" smtClean="0">
                <a:latin typeface="FaceplateSans OT AGauge" panose="02000506040000020003" pitchFamily="50" charset="0"/>
              </a:rPr>
              <a:t>Church bulletins, social media, local businesses, </a:t>
            </a:r>
            <a:br>
              <a:rPr lang="en-US" dirty="0" smtClean="0">
                <a:latin typeface="FaceplateSans OT AGauge" panose="02000506040000020003" pitchFamily="50" charset="0"/>
              </a:rPr>
            </a:br>
            <a:r>
              <a:rPr lang="en-US" dirty="0" smtClean="0">
                <a:latin typeface="FaceplateSans OT AGauge" panose="02000506040000020003" pitchFamily="50" charset="0"/>
              </a:rPr>
              <a:t>newspapers, etc.</a:t>
            </a:r>
          </a:p>
          <a:p>
            <a:pPr>
              <a:buFontTx/>
              <a:buChar char="-"/>
            </a:pPr>
            <a:r>
              <a:rPr lang="en-US" dirty="0" smtClean="0">
                <a:latin typeface="FaceplateSans OT AGauge" panose="02000506040000020003" pitchFamily="50" charset="0"/>
              </a:rPr>
              <a:t>Coordinate visits / correspondence to local elected officials</a:t>
            </a:r>
          </a:p>
          <a:p>
            <a:pPr lvl="1">
              <a:buFontTx/>
              <a:buChar char="-"/>
            </a:pPr>
            <a:r>
              <a:rPr lang="en-US" dirty="0" smtClean="0">
                <a:latin typeface="FaceplateSans OT AGauge" panose="02000506040000020003" pitchFamily="50" charset="0"/>
              </a:rPr>
              <a:t>These efforts convey the importance of your community’s representation on the local, state, and federal levels</a:t>
            </a:r>
          </a:p>
          <a:p>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6</a:t>
            </a:fld>
            <a:endParaRPr lang="en-US"/>
          </a:p>
        </p:txBody>
      </p:sp>
    </p:spTree>
    <p:extLst>
      <p:ext uri="{BB962C8B-B14F-4D97-AF65-F5344CB8AC3E}">
        <p14:creationId xmlns:p14="http://schemas.microsoft.com/office/powerpoint/2010/main" val="2120908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i="1" u="sng" dirty="0" smtClean="0">
                <a:latin typeface="FaceplateSans OT AGauge" panose="02000506040000020003" pitchFamily="50" charset="0"/>
              </a:rPr>
              <a:t>Sponsor Organizations Can:</a:t>
            </a:r>
          </a:p>
          <a:p>
            <a:pPr>
              <a:buFontTx/>
              <a:buChar char="-"/>
            </a:pPr>
            <a:r>
              <a:rPr lang="en-US" dirty="0" smtClean="0">
                <a:latin typeface="FaceplateSans OT AGauge" panose="02000506040000020003" pitchFamily="50" charset="0"/>
              </a:rPr>
              <a:t>Appoint and relieve program coordinators and other essential positions within a program</a:t>
            </a:r>
          </a:p>
          <a:p>
            <a:pPr lvl="1">
              <a:buFontTx/>
              <a:buChar char="-"/>
            </a:pPr>
            <a:r>
              <a:rPr lang="en-US" sz="2400" b="1" i="1" dirty="0" smtClean="0">
                <a:latin typeface="FaceplateSans OT AGauge" panose="02000506040000020003" pitchFamily="50" charset="0"/>
              </a:rPr>
              <a:t>**All designations or changes must be made in writing</a:t>
            </a:r>
          </a:p>
          <a:p>
            <a:pPr>
              <a:buFontTx/>
              <a:buChar char="-"/>
            </a:pPr>
            <a:r>
              <a:rPr lang="en-US" dirty="0" smtClean="0">
                <a:latin typeface="FaceplateSans OT AGauge" panose="02000506040000020003" pitchFamily="50" charset="0"/>
              </a:rPr>
              <a:t>Maintain oversight of food storage and distribution in accordance with food safety regulations</a:t>
            </a:r>
          </a:p>
          <a:p>
            <a:pPr>
              <a:buFontTx/>
              <a:buChar char="-"/>
            </a:pPr>
            <a:r>
              <a:rPr lang="en-US" dirty="0" smtClean="0">
                <a:latin typeface="FaceplateSans OT AGauge" panose="02000506040000020003" pitchFamily="50" charset="0"/>
              </a:rPr>
              <a:t>Optimize potential for program</a:t>
            </a:r>
          </a:p>
          <a:p>
            <a:pPr lvl="1">
              <a:buFontTx/>
              <a:buChar char="-"/>
            </a:pPr>
            <a:r>
              <a:rPr lang="en-US" dirty="0" smtClean="0">
                <a:latin typeface="FaceplateSans OT AGauge" panose="02000506040000020003" pitchFamily="50" charset="0"/>
              </a:rPr>
              <a:t>Review service statistics, brainstorm ideas for future operations</a:t>
            </a:r>
          </a:p>
          <a:p>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7</a:t>
            </a:fld>
            <a:endParaRPr lang="en-US"/>
          </a:p>
        </p:txBody>
      </p:sp>
    </p:spTree>
    <p:extLst>
      <p:ext uri="{BB962C8B-B14F-4D97-AF65-F5344CB8AC3E}">
        <p14:creationId xmlns:p14="http://schemas.microsoft.com/office/powerpoint/2010/main" val="744832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1" i="1" u="sng" dirty="0" smtClean="0">
                <a:latin typeface="FaceplateSans OT AGauge" panose="02000506040000020003" pitchFamily="50" charset="0"/>
              </a:rPr>
              <a:t>Sponsor Organizations:</a:t>
            </a:r>
          </a:p>
          <a:p>
            <a:pPr>
              <a:buFontTx/>
              <a:buNone/>
            </a:pPr>
            <a:r>
              <a:rPr lang="en-US" dirty="0" smtClean="0">
                <a:latin typeface="FaceplateSans OT AGauge" panose="02000506040000020003" pitchFamily="50" charset="0"/>
              </a:rPr>
              <a:t>- Can provide line of accounting or</a:t>
            </a:r>
            <a:r>
              <a:rPr lang="en-US" baseline="0" dirty="0" smtClean="0">
                <a:latin typeface="FaceplateSans OT AGauge" panose="02000506040000020003" pitchFamily="50" charset="0"/>
              </a:rPr>
              <a:t> bank account for program</a:t>
            </a:r>
            <a:endParaRPr lang="en-US" dirty="0" smtClean="0">
              <a:latin typeface="FaceplateSans OT AGauge" panose="02000506040000020003" pitchFamily="50" charset="0"/>
            </a:endParaRPr>
          </a:p>
          <a:p>
            <a:pPr>
              <a:buFontTx/>
              <a:buChar char="-"/>
            </a:pPr>
            <a:r>
              <a:rPr lang="en-US" dirty="0" smtClean="0">
                <a:latin typeface="FaceplateSans OT AGauge" panose="02000506040000020003" pitchFamily="50" charset="0"/>
              </a:rPr>
              <a:t> Manage financial status of program</a:t>
            </a:r>
            <a:r>
              <a:rPr lang="en-US" baseline="0" dirty="0" smtClean="0">
                <a:latin typeface="FaceplateSans OT AGauge" panose="02000506040000020003" pitchFamily="50" charset="0"/>
              </a:rPr>
              <a:t> (budget)</a:t>
            </a:r>
          </a:p>
          <a:p>
            <a:pPr>
              <a:buFontTx/>
              <a:buChar char="-"/>
            </a:pPr>
            <a:r>
              <a:rPr lang="en-US" baseline="0" dirty="0" smtClean="0">
                <a:latin typeface="FaceplateSans OT AGauge" panose="02000506040000020003" pitchFamily="50" charset="0"/>
              </a:rPr>
              <a:t> </a:t>
            </a:r>
            <a:r>
              <a:rPr lang="en-US" dirty="0" smtClean="0">
                <a:latin typeface="FaceplateSans OT AGauge" panose="02000506040000020003" pitchFamily="50" charset="0"/>
              </a:rPr>
              <a:t>Ultimately responsible for any unpaid debts accrued by program</a:t>
            </a:r>
          </a:p>
          <a:p>
            <a:pPr lvl="0">
              <a:buFontTx/>
              <a:buChar char="-"/>
            </a:pPr>
            <a:endParaRPr lang="en-US" dirty="0" smtClean="0">
              <a:latin typeface="FaceplateSans OT AGauge" panose="02000506040000020003" pitchFamily="50" charset="0"/>
            </a:endParaRPr>
          </a:p>
          <a:p>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8</a:t>
            </a:fld>
            <a:endParaRPr lang="en-US"/>
          </a:p>
        </p:txBody>
      </p:sp>
    </p:spTree>
    <p:extLst>
      <p:ext uri="{BB962C8B-B14F-4D97-AF65-F5344CB8AC3E}">
        <p14:creationId xmlns:p14="http://schemas.microsoft.com/office/powerpoint/2010/main" val="3116342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i="1" u="sng" dirty="0" smtClean="0">
                <a:latin typeface="FaceplateSans OT AGauge" panose="02000506040000020003" pitchFamily="50" charset="0"/>
              </a:rPr>
              <a:t>Sponsor Organizations Will:</a:t>
            </a:r>
          </a:p>
          <a:p>
            <a:pPr>
              <a:buFontTx/>
              <a:buChar char="-"/>
            </a:pPr>
            <a:r>
              <a:rPr lang="en-US" dirty="0" smtClean="0">
                <a:latin typeface="FaceplateSans OT AGauge" panose="02000506040000020003" pitchFamily="50" charset="0"/>
              </a:rPr>
              <a:t>Ensure program compliance in the following areas:</a:t>
            </a:r>
          </a:p>
          <a:p>
            <a:pPr lvl="1">
              <a:buFontTx/>
              <a:buChar char="-"/>
            </a:pPr>
            <a:r>
              <a:rPr lang="en-US" dirty="0" smtClean="0">
                <a:latin typeface="FaceplateSans OT AGauge" panose="02000506040000020003" pitchFamily="50" charset="0"/>
              </a:rPr>
              <a:t>Accessibility to food distribution for those in need </a:t>
            </a:r>
          </a:p>
          <a:p>
            <a:pPr lvl="1">
              <a:buFontTx/>
              <a:buChar char="-"/>
            </a:pPr>
            <a:r>
              <a:rPr lang="en-US" dirty="0" smtClean="0">
                <a:latin typeface="FaceplateSans OT AGauge" panose="02000506040000020003" pitchFamily="50" charset="0"/>
              </a:rPr>
              <a:t>Guests are treated fairly, without discrimination</a:t>
            </a:r>
          </a:p>
          <a:p>
            <a:pPr>
              <a:buFontTx/>
              <a:buChar char="-"/>
            </a:pPr>
            <a:r>
              <a:rPr lang="en-US" dirty="0" smtClean="0">
                <a:latin typeface="FaceplateSans OT AGauge" panose="02000506040000020003" pitchFamily="50" charset="0"/>
              </a:rPr>
              <a:t>Preserve status as a 501-c-3 charity organization</a:t>
            </a:r>
          </a:p>
          <a:p>
            <a:pPr>
              <a:buFontTx/>
              <a:buChar char="-"/>
            </a:pPr>
            <a:r>
              <a:rPr lang="en-US" dirty="0" smtClean="0">
                <a:latin typeface="FaceplateSans OT AGauge" panose="02000506040000020003" pitchFamily="50" charset="0"/>
              </a:rPr>
              <a:t>Extend liability insurance</a:t>
            </a:r>
          </a:p>
          <a:p>
            <a:pPr lvl="1">
              <a:buFontTx/>
              <a:buChar char="-"/>
            </a:pPr>
            <a:r>
              <a:rPr lang="en-US" i="1" dirty="0" smtClean="0">
                <a:latin typeface="FaceplateSans OT AGauge" panose="02000506040000020003" pitchFamily="50" charset="0"/>
              </a:rPr>
              <a:t>If operations are conducted on 501-c-3 properties</a:t>
            </a:r>
          </a:p>
          <a:p>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9</a:t>
            </a:fld>
            <a:endParaRPr lang="en-US"/>
          </a:p>
        </p:txBody>
      </p:sp>
    </p:spTree>
    <p:extLst>
      <p:ext uri="{BB962C8B-B14F-4D97-AF65-F5344CB8AC3E}">
        <p14:creationId xmlns:p14="http://schemas.microsoft.com/office/powerpoint/2010/main" val="2110575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***Changes</a:t>
            </a:r>
            <a:r>
              <a:rPr lang="en-US" baseline="0" dirty="0" smtClean="0"/>
              <a:t> in Food Bank of Central New York Procedure</a:t>
            </a:r>
          </a:p>
          <a:p>
            <a:pPr marL="171450" indent="-171450">
              <a:buFontTx/>
              <a:buChar char="-"/>
            </a:pPr>
            <a:r>
              <a:rPr lang="en-US" baseline="0" dirty="0" smtClean="0"/>
              <a:t>Have begun submitting results (good or bad) of agency monitor visits to parent agencies.  This communication allows for inclusion of 501 by keeping them informed of our visits and subsequent findings.</a:t>
            </a:r>
          </a:p>
          <a:p>
            <a:pPr marL="171450" indent="-171450">
              <a:buFontTx/>
              <a:buChar char="-"/>
            </a:pPr>
            <a:r>
              <a:rPr lang="en-US" baseline="0" dirty="0" smtClean="0"/>
              <a:t>In the future, financial records (invoices/statements) will be sent to parent agencies as well</a:t>
            </a:r>
            <a:endParaRPr lang="en-US" dirty="0"/>
          </a:p>
        </p:txBody>
      </p:sp>
      <p:sp>
        <p:nvSpPr>
          <p:cNvPr id="4" name="Slide Number Placeholder 3"/>
          <p:cNvSpPr>
            <a:spLocks noGrp="1"/>
          </p:cNvSpPr>
          <p:nvPr>
            <p:ph type="sldNum" sz="quarter" idx="10"/>
          </p:nvPr>
        </p:nvSpPr>
        <p:spPr/>
        <p:txBody>
          <a:bodyPr/>
          <a:lstStyle/>
          <a:p>
            <a:fld id="{FFE250FF-46B5-4C61-A788-E3FE85C1E971}" type="slidenum">
              <a:rPr lang="en-US" smtClean="0"/>
              <a:pPr/>
              <a:t>10</a:t>
            </a:fld>
            <a:endParaRPr lang="en-US"/>
          </a:p>
        </p:txBody>
      </p:sp>
    </p:spTree>
    <p:extLst>
      <p:ext uri="{BB962C8B-B14F-4D97-AF65-F5344CB8AC3E}">
        <p14:creationId xmlns:p14="http://schemas.microsoft.com/office/powerpoint/2010/main" val="184957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373E6F-FA7D-4FE1-A178-C95077EE8CC2}" type="datetimeFigureOut">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73E6F-FA7D-4FE1-A178-C95077EE8CC2}" type="datetimeFigureOut">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73E6F-FA7D-4FE1-A178-C95077EE8CC2}" type="datetimeFigureOut">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73E6F-FA7D-4FE1-A178-C95077EE8CC2}" type="datetimeFigureOut">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73E6F-FA7D-4FE1-A178-C95077EE8CC2}" type="datetimeFigureOut">
              <a:rPr lang="en-US" smtClean="0"/>
              <a:pPr/>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373E6F-FA7D-4FE1-A178-C95077EE8CC2}" type="datetimeFigureOut">
              <a:rPr lang="en-US" smtClean="0"/>
              <a:pPr/>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373E6F-FA7D-4FE1-A178-C95077EE8CC2}" type="datetimeFigureOut">
              <a:rPr lang="en-US" smtClean="0"/>
              <a:pPr/>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373E6F-FA7D-4FE1-A178-C95077EE8CC2}" type="datetimeFigureOut">
              <a:rPr lang="en-US" smtClean="0"/>
              <a:pPr/>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73E6F-FA7D-4FE1-A178-C95077EE8CC2}" type="datetimeFigureOut">
              <a:rPr lang="en-US" smtClean="0"/>
              <a:pPr/>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73E6F-FA7D-4FE1-A178-C95077EE8CC2}" type="datetimeFigureOut">
              <a:rPr lang="en-US" smtClean="0"/>
              <a:pPr/>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73E6F-FA7D-4FE1-A178-C95077EE8CC2}" type="datetimeFigureOut">
              <a:rPr lang="en-US" smtClean="0"/>
              <a:pPr/>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5BED5-8B50-441B-B12F-BC89E32AC8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73E6F-FA7D-4FE1-A178-C95077EE8CC2}" type="datetimeFigureOut">
              <a:rPr lang="en-US" smtClean="0"/>
              <a:pPr/>
              <a:t>6/6/2017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5BED5-8B50-441B-B12F-BC89E32AC8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noAutofit/>
          </a:bodyPr>
          <a:lstStyle/>
          <a:p>
            <a:r>
              <a:rPr lang="en-US" sz="6000" dirty="0" smtClean="0">
                <a:latin typeface="FaceplateSans OT BGauge" pitchFamily="50" charset="0"/>
              </a:rPr>
              <a:t>Program Sponsorship</a:t>
            </a:r>
            <a:r>
              <a:rPr lang="en-US" sz="6000" dirty="0">
                <a:latin typeface="FaceplateSans OT BGauge" pitchFamily="50" charset="0"/>
              </a:rPr>
              <a:t/>
            </a:r>
            <a:br>
              <a:rPr lang="en-US" sz="6000" dirty="0">
                <a:latin typeface="FaceplateSans OT BGauge" pitchFamily="50" charset="0"/>
              </a:rPr>
            </a:br>
            <a:r>
              <a:rPr lang="en-US" sz="6000" dirty="0">
                <a:latin typeface="FaceplateSans OT BGauge" pitchFamily="50" charset="0"/>
              </a:rPr>
              <a:t>You and Your Non-Profit</a:t>
            </a:r>
            <a:br>
              <a:rPr lang="en-US" sz="6000" dirty="0">
                <a:latin typeface="FaceplateSans OT BGauge" pitchFamily="50" charset="0"/>
              </a:rPr>
            </a:br>
            <a:endParaRPr lang="en-US" sz="6000" dirty="0">
              <a:latin typeface="FaceplateSans OT BGauge" pitchFamily="50" charset="0"/>
            </a:endParaRPr>
          </a:p>
        </p:txBody>
      </p:sp>
      <p:sp>
        <p:nvSpPr>
          <p:cNvPr id="3" name="Subtitle 2"/>
          <p:cNvSpPr>
            <a:spLocks noGrp="1"/>
          </p:cNvSpPr>
          <p:nvPr>
            <p:ph type="subTitle" idx="1"/>
          </p:nvPr>
        </p:nvSpPr>
        <p:spPr>
          <a:xfrm>
            <a:off x="1371600" y="4191000"/>
            <a:ext cx="6400800" cy="1752600"/>
          </a:xfrm>
        </p:spPr>
        <p:txBody>
          <a:bodyPr/>
          <a:lstStyle/>
          <a:p>
            <a:r>
              <a:rPr lang="en-US" b="1" dirty="0">
                <a:latin typeface="FaceplateSans OT BGauge" pitchFamily="50" charset="0"/>
              </a:rPr>
              <a:t>Mission Impactful Beyond the Meals </a:t>
            </a:r>
          </a:p>
          <a:p>
            <a:r>
              <a:rPr lang="en-US" b="1" dirty="0">
                <a:latin typeface="FaceplateSans OT BGauge" pitchFamily="50" charset="0"/>
              </a:rPr>
              <a:t>Wednesday, June 7</a:t>
            </a:r>
            <a:r>
              <a:rPr lang="en-US" b="1" baseline="30000" dirty="0">
                <a:latin typeface="FaceplateSans OT BGauge" pitchFamily="50" charset="0"/>
              </a:rPr>
              <a:t>th</a:t>
            </a:r>
            <a:r>
              <a:rPr lang="en-US" b="1" dirty="0">
                <a:latin typeface="FaceplateSans OT BGauge" pitchFamily="50" charset="0"/>
              </a:rPr>
              <a:t>, 2017 </a:t>
            </a:r>
          </a:p>
          <a:p>
            <a:r>
              <a:rPr lang="en-US" b="1" dirty="0">
                <a:latin typeface="FaceplateSans OT BGauge" pitchFamily="50" charset="0"/>
              </a:rPr>
              <a:t>Session </a:t>
            </a:r>
            <a:r>
              <a:rPr lang="en-US" b="1" dirty="0" smtClean="0">
                <a:latin typeface="FaceplateSans OT BGauge" pitchFamily="50" charset="0"/>
              </a:rPr>
              <a:t>III, </a:t>
            </a:r>
            <a:r>
              <a:rPr lang="en-US" b="1" dirty="0">
                <a:latin typeface="FaceplateSans OT BGauge" pitchFamily="50" charset="0"/>
              </a:rPr>
              <a:t>Workshop </a:t>
            </a:r>
            <a:r>
              <a:rPr lang="en-US" b="1" dirty="0" smtClean="0">
                <a:latin typeface="FaceplateSans OT BGauge" pitchFamily="50" charset="0"/>
              </a:rPr>
              <a:t>L </a:t>
            </a:r>
            <a:endParaRPr lang="en-US" b="1" dirty="0">
              <a:latin typeface="FaceplateSans OT BGauge" pitchFamily="50" charset="0"/>
            </a:endParaRPr>
          </a:p>
          <a:p>
            <a:endParaRPr lang="en-US" dirty="0">
              <a:latin typeface="FaceplateSans OT BGauge" pitchFamily="50" charset="0"/>
            </a:endParaRPr>
          </a:p>
        </p:txBody>
      </p:sp>
      <p:pic>
        <p:nvPicPr>
          <p:cNvPr id="4" name="Picture 3" descr="FoodBank.png"/>
          <p:cNvPicPr>
            <a:picLocks noChangeAspect="1"/>
          </p:cNvPicPr>
          <p:nvPr/>
        </p:nvPicPr>
        <p:blipFill>
          <a:blip r:embed="rId3" cstate="print"/>
          <a:stretch>
            <a:fillRect/>
          </a:stretch>
        </p:blipFill>
        <p:spPr>
          <a:xfrm>
            <a:off x="5715000" y="704088"/>
            <a:ext cx="2743200" cy="112471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FaceplateSans OT AGauge" panose="02000506040000020003" pitchFamily="50" charset="0"/>
              </a:rPr>
              <a:t>How to Leverage Sponsor Partnership?</a:t>
            </a:r>
            <a:endParaRPr lang="en-US" b="1" dirty="0">
              <a:latin typeface="FaceplateSans OT AGauge" panose="02000506040000020003" pitchFamily="50" charset="0"/>
            </a:endParaRPr>
          </a:p>
        </p:txBody>
      </p:sp>
      <p:sp>
        <p:nvSpPr>
          <p:cNvPr id="3" name="Content Placeholder 2"/>
          <p:cNvSpPr>
            <a:spLocks noGrp="1"/>
          </p:cNvSpPr>
          <p:nvPr>
            <p:ph idx="1"/>
          </p:nvPr>
        </p:nvSpPr>
        <p:spPr/>
        <p:txBody>
          <a:bodyPr/>
          <a:lstStyle/>
          <a:p>
            <a:pPr marL="0" indent="0">
              <a:buNone/>
            </a:pPr>
            <a:r>
              <a:rPr lang="en-US" i="1" u="sng" dirty="0" smtClean="0">
                <a:latin typeface="FaceplateSans OT AGauge" panose="02000506040000020003" pitchFamily="50" charset="0"/>
              </a:rPr>
              <a:t>Establish / Enhance Relationship</a:t>
            </a:r>
          </a:p>
          <a:p>
            <a:pPr marL="857250" lvl="1" indent="-457200">
              <a:buFontTx/>
              <a:buChar char="-"/>
            </a:pPr>
            <a:r>
              <a:rPr lang="en-US" dirty="0" smtClean="0">
                <a:latin typeface="FaceplateSans OT AGauge" panose="02000506040000020003" pitchFamily="50" charset="0"/>
              </a:rPr>
              <a:t>Find out who the point of contact is for your 501-c-3</a:t>
            </a:r>
          </a:p>
          <a:p>
            <a:pPr marL="857250" lvl="1" indent="-457200">
              <a:buFontTx/>
              <a:buChar char="-"/>
            </a:pPr>
            <a:r>
              <a:rPr lang="en-US" dirty="0" smtClean="0">
                <a:latin typeface="FaceplateSans OT AGauge" panose="02000506040000020003" pitchFamily="50" charset="0"/>
              </a:rPr>
              <a:t>Develop channels of communication between your organizations</a:t>
            </a:r>
          </a:p>
          <a:p>
            <a:pPr marL="1257300" lvl="2" indent="-457200">
              <a:buFontTx/>
              <a:buChar char="-"/>
            </a:pPr>
            <a:r>
              <a:rPr lang="en-US" dirty="0" smtClean="0">
                <a:latin typeface="FaceplateSans OT AGauge" panose="02000506040000020003" pitchFamily="50" charset="0"/>
              </a:rPr>
              <a:t>Schedule recurrent meetings or updates</a:t>
            </a:r>
          </a:p>
          <a:p>
            <a:pPr marL="857250" lvl="1" indent="-457200">
              <a:buFontTx/>
              <a:buChar char="-"/>
            </a:pPr>
            <a:r>
              <a:rPr lang="en-US" dirty="0" smtClean="0">
                <a:latin typeface="FaceplateSans OT AGauge" panose="02000506040000020003" pitchFamily="50" charset="0"/>
              </a:rPr>
              <a:t>Evaluate program </a:t>
            </a:r>
          </a:p>
          <a:p>
            <a:pPr marL="1257300" lvl="2" indent="-457200">
              <a:buFontTx/>
              <a:buChar char="-"/>
            </a:pPr>
            <a:r>
              <a:rPr lang="en-US" dirty="0" smtClean="0">
                <a:latin typeface="FaceplateSans OT AGauge" panose="02000506040000020003" pitchFamily="50" charset="0"/>
              </a:rPr>
              <a:t>Current service, craft strategic or action plan to achieve future goals</a:t>
            </a:r>
          </a:p>
        </p:txBody>
      </p:sp>
    </p:spTree>
    <p:extLst>
      <p:ext uri="{BB962C8B-B14F-4D97-AF65-F5344CB8AC3E}">
        <p14:creationId xmlns:p14="http://schemas.microsoft.com/office/powerpoint/2010/main" val="114472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en-US" b="1" dirty="0" smtClean="0">
                <a:latin typeface="FaceplateSans OT AGauge" panose="02000506040000020003" pitchFamily="50" charset="0"/>
              </a:rPr>
              <a:t>Questions?</a:t>
            </a:r>
            <a:endParaRPr lang="en-US" b="1" dirty="0">
              <a:latin typeface="FaceplateSans OT AGauge" panose="02000506040000020003" pitchFamily="50" charset="0"/>
            </a:endParaRPr>
          </a:p>
        </p:txBody>
      </p:sp>
    </p:spTree>
    <p:extLst>
      <p:ext uri="{BB962C8B-B14F-4D97-AF65-F5344CB8AC3E}">
        <p14:creationId xmlns:p14="http://schemas.microsoft.com/office/powerpoint/2010/main" val="1079555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latin typeface="FaceplateSans OT BGauge" pitchFamily="50" charset="0"/>
              </a:rPr>
              <a:t>Presenter:</a:t>
            </a:r>
            <a:endParaRPr lang="en-US" sz="6000" dirty="0">
              <a:latin typeface="FaceplateSans OT BGauge" pitchFamily="50" charset="0"/>
            </a:endParaRPr>
          </a:p>
        </p:txBody>
      </p:sp>
      <p:sp>
        <p:nvSpPr>
          <p:cNvPr id="5" name="Subtitle 2"/>
          <p:cNvSpPr txBox="1">
            <a:spLocks/>
          </p:cNvSpPr>
          <p:nvPr/>
        </p:nvSpPr>
        <p:spPr>
          <a:xfrm>
            <a:off x="1371600" y="3733800"/>
            <a:ext cx="64008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smtClean="0">
                <a:solidFill>
                  <a:schemeClr val="bg1">
                    <a:lumMod val="50000"/>
                  </a:schemeClr>
                </a:solidFill>
                <a:latin typeface="FaceplateSans OT BGauge" pitchFamily="50" charset="0"/>
              </a:rPr>
              <a:t>Christopher Smith</a:t>
            </a:r>
          </a:p>
          <a:p>
            <a:pPr marL="0" indent="0" algn="ctr">
              <a:buNone/>
            </a:pPr>
            <a:r>
              <a:rPr lang="en-US" b="1" dirty="0" smtClean="0">
                <a:solidFill>
                  <a:schemeClr val="bg1">
                    <a:lumMod val="50000"/>
                  </a:schemeClr>
                </a:solidFill>
                <a:latin typeface="FaceplateSans OT BGauge" pitchFamily="50" charset="0"/>
              </a:rPr>
              <a:t>Agency Relations Coordinator</a:t>
            </a:r>
          </a:p>
          <a:p>
            <a:pPr marL="0" indent="0" algn="ctr">
              <a:buNone/>
            </a:pPr>
            <a:r>
              <a:rPr lang="en-US" b="1" dirty="0" smtClean="0">
                <a:solidFill>
                  <a:schemeClr val="bg1">
                    <a:lumMod val="50000"/>
                  </a:schemeClr>
                </a:solidFill>
                <a:latin typeface="FaceplateSans OT BGauge" pitchFamily="50" charset="0"/>
              </a:rPr>
              <a:t>Food Bank of Central New York </a:t>
            </a:r>
            <a:endParaRPr lang="en-US" b="1" dirty="0">
              <a:solidFill>
                <a:schemeClr val="bg1">
                  <a:lumMod val="50000"/>
                </a:schemeClr>
              </a:solidFill>
              <a:latin typeface="FaceplateSans OT BGauge" pitchFamily="50" charset="0"/>
            </a:endParaRPr>
          </a:p>
        </p:txBody>
      </p:sp>
    </p:spTree>
    <p:extLst>
      <p:ext uri="{BB962C8B-B14F-4D97-AF65-F5344CB8AC3E}">
        <p14:creationId xmlns:p14="http://schemas.microsoft.com/office/powerpoint/2010/main" val="29752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55600"/>
            <a:ext cx="8229600" cy="1143000"/>
          </a:xfrm>
        </p:spPr>
        <p:txBody>
          <a:bodyPr/>
          <a:lstStyle/>
          <a:p>
            <a:r>
              <a:rPr lang="en-US" b="1" dirty="0" smtClean="0">
                <a:latin typeface="FaceplateSans OT AGauge" panose="02000506040000020003" pitchFamily="50" charset="0"/>
              </a:rPr>
              <a:t>Agenda</a:t>
            </a:r>
            <a:endParaRPr lang="en-US" b="1" dirty="0">
              <a:latin typeface="FaceplateSans OT AGauge" panose="02000506040000020003" pitchFamily="50" charset="0"/>
            </a:endParaRPr>
          </a:p>
        </p:txBody>
      </p:sp>
      <p:sp>
        <p:nvSpPr>
          <p:cNvPr id="5" name="Content Placeholder 4"/>
          <p:cNvSpPr>
            <a:spLocks noGrp="1"/>
          </p:cNvSpPr>
          <p:nvPr>
            <p:ph idx="1"/>
          </p:nvPr>
        </p:nvSpPr>
        <p:spPr/>
        <p:txBody>
          <a:bodyPr/>
          <a:lstStyle/>
          <a:p>
            <a:endParaRPr lang="en-US" dirty="0" smtClean="0"/>
          </a:p>
          <a:p>
            <a:endParaRPr lang="en-US" dirty="0"/>
          </a:p>
        </p:txBody>
      </p:sp>
      <p:graphicFrame>
        <p:nvGraphicFramePr>
          <p:cNvPr id="2" name="Diagram 1"/>
          <p:cNvGraphicFramePr/>
          <p:nvPr>
            <p:extLst>
              <p:ext uri="{D42A27DB-BD31-4B8C-83A1-F6EECF244321}">
                <p14:modId xmlns:p14="http://schemas.microsoft.com/office/powerpoint/2010/main" val="2388905914"/>
              </p:ext>
            </p:extLst>
          </p:nvPr>
        </p:nvGraphicFramePr>
        <p:xfrm>
          <a:off x="1524000" y="1595437"/>
          <a:ext cx="6629400" cy="4729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FaceplateSans OT AGauge" panose="02000506040000020003" pitchFamily="50" charset="0"/>
              </a:rPr>
              <a:t>What is a Sponsor Organization?</a:t>
            </a:r>
            <a:endParaRPr lang="en-US" b="1" dirty="0">
              <a:latin typeface="FaceplateSans OT AGauge" panose="02000506040000020003" pitchFamily="50"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448652"/>
              </p:ext>
            </p:extLst>
          </p:nvPr>
        </p:nvGraphicFramePr>
        <p:xfrm>
          <a:off x="492826"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FaceplateSans OT AGauge" panose="02000506040000020003" pitchFamily="50" charset="0"/>
              </a:rPr>
              <a:t>Sponsor Responsibilities</a:t>
            </a:r>
            <a:endParaRPr lang="en-US" b="1" dirty="0">
              <a:latin typeface="FaceplateSans OT AGauge" panose="02000506040000020003" pitchFamily="50"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183043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FaceplateSans OT AGauge" panose="02000506040000020003" pitchFamily="50" charset="0"/>
              </a:rPr>
              <a:t>Advocacy</a:t>
            </a:r>
            <a:endParaRPr lang="en-US" b="1" dirty="0">
              <a:latin typeface="FaceplateSans OT AGauge" panose="02000506040000020003" pitchFamily="50" charset="0"/>
            </a:endParaRPr>
          </a:p>
        </p:txBody>
      </p:sp>
      <p:sp>
        <p:nvSpPr>
          <p:cNvPr id="3" name="Content Placeholder 2"/>
          <p:cNvSpPr>
            <a:spLocks noGrp="1"/>
          </p:cNvSpPr>
          <p:nvPr>
            <p:ph idx="1"/>
          </p:nvPr>
        </p:nvSpPr>
        <p:spPr>
          <a:xfrm>
            <a:off x="457200" y="1600200"/>
            <a:ext cx="8305800" cy="4525963"/>
          </a:xfrm>
        </p:spPr>
        <p:txBody>
          <a:bodyPr/>
          <a:lstStyle/>
          <a:p>
            <a:pPr marL="0" indent="0">
              <a:buNone/>
            </a:pPr>
            <a:endParaRPr lang="en-US" dirty="0" smtClean="0">
              <a:latin typeface="FaceplateSans OT AGauge" panose="02000506040000020003" pitchFamily="50" charset="0"/>
            </a:endParaRPr>
          </a:p>
          <a:p>
            <a:pPr marL="0" indent="0">
              <a:buNone/>
            </a:pPr>
            <a:endParaRPr lang="en-US" dirty="0">
              <a:latin typeface="FaceplateSans OT AGauge" panose="02000506040000020003" pitchFamily="50" charset="0"/>
            </a:endParaRPr>
          </a:p>
        </p:txBody>
      </p:sp>
      <p:graphicFrame>
        <p:nvGraphicFramePr>
          <p:cNvPr id="4" name="Diagram 3"/>
          <p:cNvGraphicFramePr/>
          <p:nvPr>
            <p:extLst>
              <p:ext uri="{D42A27DB-BD31-4B8C-83A1-F6EECF244321}">
                <p14:modId xmlns:p14="http://schemas.microsoft.com/office/powerpoint/2010/main" val="237868598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3235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FaceplateSans OT AGauge" panose="02000506040000020003" pitchFamily="50" charset="0"/>
              </a:rPr>
              <a:t>Programmatic</a:t>
            </a:r>
            <a:endParaRPr lang="en-US" b="1" dirty="0">
              <a:latin typeface="FaceplateSans OT AGauge" panose="02000506040000020003" pitchFamily="50" charset="0"/>
            </a:endParaRPr>
          </a:p>
        </p:txBody>
      </p:sp>
      <p:graphicFrame>
        <p:nvGraphicFramePr>
          <p:cNvPr id="6" name="Diagram 5"/>
          <p:cNvGraphicFramePr/>
          <p:nvPr>
            <p:extLst>
              <p:ext uri="{D42A27DB-BD31-4B8C-83A1-F6EECF244321}">
                <p14:modId xmlns:p14="http://schemas.microsoft.com/office/powerpoint/2010/main" val="885647653"/>
              </p:ext>
            </p:extLst>
          </p:nvPr>
        </p:nvGraphicFramePr>
        <p:xfrm>
          <a:off x="1447800" y="1651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0787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FaceplateSans OT AGauge" panose="02000506040000020003" pitchFamily="50" charset="0"/>
              </a:rPr>
              <a:t>Fiscal</a:t>
            </a:r>
            <a:endParaRPr lang="en-US" b="1" dirty="0">
              <a:latin typeface="FaceplateSans OT AGauge" panose="02000506040000020003" pitchFamily="50"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34915941"/>
              </p:ext>
            </p:extLst>
          </p:nvPr>
        </p:nvGraphicFramePr>
        <p:xfrm>
          <a:off x="457200" y="141763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p:cNvSpPr txBox="1">
            <a:spLocks/>
          </p:cNvSpPr>
          <p:nvPr/>
        </p:nvSpPr>
        <p:spPr>
          <a:xfrm>
            <a:off x="457200" y="1600200"/>
            <a:ext cx="8305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Char char="-"/>
            </a:pPr>
            <a:endParaRPr lang="en-US" dirty="0">
              <a:latin typeface="FaceplateSans OT AGauge" panose="02000506040000020003" pitchFamily="50" charset="0"/>
            </a:endParaRPr>
          </a:p>
        </p:txBody>
      </p:sp>
    </p:spTree>
    <p:extLst>
      <p:ext uri="{BB962C8B-B14F-4D97-AF65-F5344CB8AC3E}">
        <p14:creationId xmlns:p14="http://schemas.microsoft.com/office/powerpoint/2010/main" val="733777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FaceplateSans OT AGauge" panose="02000506040000020003" pitchFamily="50" charset="0"/>
              </a:rPr>
              <a:t>Legal</a:t>
            </a:r>
            <a:endParaRPr lang="en-US" b="1" dirty="0">
              <a:latin typeface="FaceplateSans OT AGauge" panose="02000506040000020003" pitchFamily="50" charset="0"/>
            </a:endParaRPr>
          </a:p>
        </p:txBody>
      </p:sp>
      <p:sp>
        <p:nvSpPr>
          <p:cNvPr id="4" name="Content Placeholder 2"/>
          <p:cNvSpPr>
            <a:spLocks noGrp="1"/>
          </p:cNvSpPr>
          <p:nvPr>
            <p:ph idx="1"/>
          </p:nvPr>
        </p:nvSpPr>
        <p:spPr>
          <a:xfrm>
            <a:off x="457200" y="1600200"/>
            <a:ext cx="8305800" cy="4525963"/>
          </a:xfrm>
        </p:spPr>
        <p:txBody>
          <a:bodyPr/>
          <a:lstStyle/>
          <a:p>
            <a:pPr>
              <a:buFontTx/>
              <a:buChar char="-"/>
            </a:pPr>
            <a:endParaRPr lang="en-US" dirty="0" smtClean="0">
              <a:latin typeface="FaceplateSans OT AGauge" panose="02000506040000020003" pitchFamily="50" charset="0"/>
            </a:endParaRPr>
          </a:p>
          <a:p>
            <a:pPr marL="0" indent="0">
              <a:buNone/>
            </a:pPr>
            <a:endParaRPr lang="en-US" dirty="0">
              <a:latin typeface="FaceplateSans OT AGauge" panose="02000506040000020003" pitchFamily="50" charset="0"/>
            </a:endParaRPr>
          </a:p>
        </p:txBody>
      </p:sp>
      <p:graphicFrame>
        <p:nvGraphicFramePr>
          <p:cNvPr id="6" name="Diagram 5"/>
          <p:cNvGraphicFramePr/>
          <p:nvPr>
            <p:extLst>
              <p:ext uri="{D42A27DB-BD31-4B8C-83A1-F6EECF244321}">
                <p14:modId xmlns:p14="http://schemas.microsoft.com/office/powerpoint/2010/main" val="2902633294"/>
              </p:ext>
            </p:extLst>
          </p:nvPr>
        </p:nvGraphicFramePr>
        <p:xfrm>
          <a:off x="1524000" y="1600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2785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8694</TotalTime>
  <Words>828</Words>
  <Application>Microsoft Office PowerPoint</Application>
  <PresentationFormat>On-screen Show (4:3)</PresentationFormat>
  <Paragraphs>120</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FaceplateSans OT AGauge</vt:lpstr>
      <vt:lpstr>FaceplateSans OT BGauge</vt:lpstr>
      <vt:lpstr>Office Theme</vt:lpstr>
      <vt:lpstr>Program Sponsorship You and Your Non-Profit </vt:lpstr>
      <vt:lpstr>PowerPoint Presentation</vt:lpstr>
      <vt:lpstr>Agenda</vt:lpstr>
      <vt:lpstr>What is a Sponsor Organization?</vt:lpstr>
      <vt:lpstr>Sponsor Responsibilities</vt:lpstr>
      <vt:lpstr>Advocacy</vt:lpstr>
      <vt:lpstr>Programmatic</vt:lpstr>
      <vt:lpstr>Fiscal</vt:lpstr>
      <vt:lpstr>Legal</vt:lpstr>
      <vt:lpstr>How to Leverage Sponsor Partnership?</vt:lpstr>
      <vt:lpstr>Questions?</vt:lpstr>
    </vt:vector>
  </TitlesOfParts>
  <Company>Food Bank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dgarza</dc:creator>
  <cp:lastModifiedBy>Christopher Smith</cp:lastModifiedBy>
  <cp:revision>82</cp:revision>
  <dcterms:created xsi:type="dcterms:W3CDTF">2009-06-10T13:37:31Z</dcterms:created>
  <dcterms:modified xsi:type="dcterms:W3CDTF">2017-06-06T13:04:41Z</dcterms:modified>
</cp:coreProperties>
</file>